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58" r:id="rId5"/>
    <p:sldId id="260" r:id="rId6"/>
    <p:sldId id="298" r:id="rId7"/>
    <p:sldId id="299" r:id="rId8"/>
    <p:sldId id="301" r:id="rId9"/>
    <p:sldId id="303" r:id="rId10"/>
    <p:sldId id="282" r:id="rId11"/>
    <p:sldId id="305" r:id="rId12"/>
    <p:sldId id="292" r:id="rId13"/>
    <p:sldId id="312" r:id="rId14"/>
    <p:sldId id="310" r:id="rId15"/>
    <p:sldId id="313" r:id="rId16"/>
    <p:sldId id="314" r:id="rId17"/>
    <p:sldId id="315" r:id="rId18"/>
    <p:sldId id="308" r:id="rId19"/>
    <p:sldId id="317" r:id="rId20"/>
    <p:sldId id="319" r:id="rId21"/>
    <p:sldId id="320" r:id="rId22"/>
    <p:sldId id="307" r:id="rId23"/>
    <p:sldId id="309" r:id="rId24"/>
    <p:sldId id="316" r:id="rId25"/>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00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87" d="100"/>
          <a:sy n="87" d="100"/>
        </p:scale>
        <p:origin x="80" y="5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Male</a:t>
            </a:r>
            <a:r>
              <a:rPr lang="en-US" baseline="0"/>
              <a:t> barristers</a:t>
            </a:r>
            <a:r>
              <a:rPr lang="en-US"/>
              <a:t> received 2.6 times more briefs and </a:t>
            </a:r>
          </a:p>
          <a:p>
            <a:pPr>
              <a:defRPr/>
            </a:pPr>
            <a:r>
              <a:rPr lang="en-US"/>
              <a:t>paid</a:t>
            </a:r>
            <a:r>
              <a:rPr lang="en-US" baseline="0"/>
              <a:t> 3.3 times more than women barristers</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9D-439C-8A40-DCEA286618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9D-439C-8A40-DCEA286618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9D-439C-8A40-DCEA286618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9D-439C-8A40-DCEA2866186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Men</c:v>
                </c:pt>
                <c:pt idx="1">
                  <c:v>Women</c:v>
                </c:pt>
              </c:strCache>
            </c:strRef>
          </c:cat>
          <c:val>
            <c:numRef>
              <c:f>Sheet1!$B$2:$B$5</c:f>
              <c:numCache>
                <c:formatCode>0%</c:formatCode>
                <c:ptCount val="4"/>
                <c:pt idx="0">
                  <c:v>0.77</c:v>
                </c:pt>
                <c:pt idx="1">
                  <c:v>0.23</c:v>
                </c:pt>
              </c:numCache>
            </c:numRef>
          </c:val>
          <c:extLst>
            <c:ext xmlns:c16="http://schemas.microsoft.com/office/drawing/2014/chart" uri="{C3380CC4-5D6E-409C-BE32-E72D297353CC}">
              <c16:uniqueId val="{00000000-BA98-4997-9D32-BF6E1BBD814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Briefs</a:t>
            </a:r>
            <a:r>
              <a:rPr lang="en-AU" baseline="0"/>
              <a:t> to fees comparison</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A51uUmhB!$C$323</c:f>
              <c:strCache>
                <c:ptCount val="1"/>
                <c:pt idx="0">
                  <c:v>Female barristers (briefs)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A51uUmhB!$B$324:$B$327</c:f>
              <c:strCache>
                <c:ptCount val="4"/>
                <c:pt idx="0">
                  <c:v>2016-17</c:v>
                </c:pt>
                <c:pt idx="1">
                  <c:v>2017-18</c:v>
                </c:pt>
                <c:pt idx="2">
                  <c:v>2018-19</c:v>
                </c:pt>
                <c:pt idx="3">
                  <c:v>2019-20</c:v>
                </c:pt>
              </c:strCache>
            </c:strRef>
          </c:cat>
          <c:val>
            <c:numRef>
              <c:f>A51uUmhB!$C$324:$C$327</c:f>
              <c:numCache>
                <c:formatCode>0%</c:formatCode>
                <c:ptCount val="4"/>
                <c:pt idx="0">
                  <c:v>0.2</c:v>
                </c:pt>
                <c:pt idx="1">
                  <c:v>0.25</c:v>
                </c:pt>
                <c:pt idx="2">
                  <c:v>0.27</c:v>
                </c:pt>
                <c:pt idx="3">
                  <c:v>0.31</c:v>
                </c:pt>
              </c:numCache>
            </c:numRef>
          </c:val>
          <c:extLst>
            <c:ext xmlns:c16="http://schemas.microsoft.com/office/drawing/2014/chart" uri="{C3380CC4-5D6E-409C-BE32-E72D297353CC}">
              <c16:uniqueId val="{00000001-253C-49D0-8F54-15FA98CBE45A}"/>
            </c:ext>
          </c:extLst>
        </c:ser>
        <c:ser>
          <c:idx val="1"/>
          <c:order val="1"/>
          <c:tx>
            <c:strRef>
              <c:f>A51uUmhB!$D$323</c:f>
              <c:strCache>
                <c:ptCount val="1"/>
                <c:pt idx="0">
                  <c:v>Female barristers (fees)</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A51uUmhB!$B$324:$B$327</c:f>
              <c:strCache>
                <c:ptCount val="4"/>
                <c:pt idx="0">
                  <c:v>2016-17</c:v>
                </c:pt>
                <c:pt idx="1">
                  <c:v>2017-18</c:v>
                </c:pt>
                <c:pt idx="2">
                  <c:v>2018-19</c:v>
                </c:pt>
                <c:pt idx="3">
                  <c:v>2019-20</c:v>
                </c:pt>
              </c:strCache>
            </c:strRef>
          </c:cat>
          <c:val>
            <c:numRef>
              <c:f>A51uUmhB!$D$324:$D$327</c:f>
              <c:numCache>
                <c:formatCode>0%</c:formatCode>
                <c:ptCount val="4"/>
                <c:pt idx="0">
                  <c:v>0.15</c:v>
                </c:pt>
                <c:pt idx="1">
                  <c:v>0.17</c:v>
                </c:pt>
                <c:pt idx="2">
                  <c:v>0.2</c:v>
                </c:pt>
                <c:pt idx="3">
                  <c:v>0.23</c:v>
                </c:pt>
              </c:numCache>
            </c:numRef>
          </c:val>
          <c:extLst>
            <c:ext xmlns:c16="http://schemas.microsoft.com/office/drawing/2014/chart" uri="{C3380CC4-5D6E-409C-BE32-E72D297353CC}">
              <c16:uniqueId val="{00000003-253C-49D0-8F54-15FA98CBE45A}"/>
            </c:ext>
          </c:extLst>
        </c:ser>
        <c:ser>
          <c:idx val="2"/>
          <c:order val="2"/>
          <c:tx>
            <c:strRef>
              <c:f>A51uUmhB!$E$323</c:f>
              <c:strCache>
                <c:ptCount val="1"/>
                <c:pt idx="0">
                  <c:v>Male barristers (briefs)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A51uUmhB!$B$324:$B$327</c:f>
              <c:strCache>
                <c:ptCount val="4"/>
                <c:pt idx="0">
                  <c:v>2016-17</c:v>
                </c:pt>
                <c:pt idx="1">
                  <c:v>2017-18</c:v>
                </c:pt>
                <c:pt idx="2">
                  <c:v>2018-19</c:v>
                </c:pt>
                <c:pt idx="3">
                  <c:v>2019-20</c:v>
                </c:pt>
              </c:strCache>
            </c:strRef>
          </c:cat>
          <c:val>
            <c:numRef>
              <c:f>A51uUmhB!$E$324:$E$327</c:f>
              <c:numCache>
                <c:formatCode>0%</c:formatCode>
                <c:ptCount val="4"/>
                <c:pt idx="0">
                  <c:v>0.8</c:v>
                </c:pt>
                <c:pt idx="1">
                  <c:v>0.75</c:v>
                </c:pt>
                <c:pt idx="2">
                  <c:v>0.73</c:v>
                </c:pt>
                <c:pt idx="3">
                  <c:v>0.69</c:v>
                </c:pt>
              </c:numCache>
            </c:numRef>
          </c:val>
          <c:extLst>
            <c:ext xmlns:c16="http://schemas.microsoft.com/office/drawing/2014/chart" uri="{C3380CC4-5D6E-409C-BE32-E72D297353CC}">
              <c16:uniqueId val="{00000005-253C-49D0-8F54-15FA98CBE45A}"/>
            </c:ext>
          </c:extLst>
        </c:ser>
        <c:ser>
          <c:idx val="3"/>
          <c:order val="3"/>
          <c:tx>
            <c:strRef>
              <c:f>A51uUmhB!$F$323</c:f>
              <c:strCache>
                <c:ptCount val="1"/>
                <c:pt idx="0">
                  <c:v>Male barristers</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strRef>
              <c:f>A51uUmhB!$B$324:$B$327</c:f>
              <c:strCache>
                <c:ptCount val="4"/>
                <c:pt idx="0">
                  <c:v>2016-17</c:v>
                </c:pt>
                <c:pt idx="1">
                  <c:v>2017-18</c:v>
                </c:pt>
                <c:pt idx="2">
                  <c:v>2018-19</c:v>
                </c:pt>
                <c:pt idx="3">
                  <c:v>2019-20</c:v>
                </c:pt>
              </c:strCache>
            </c:strRef>
          </c:cat>
          <c:val>
            <c:numRef>
              <c:f>A51uUmhB!$F$324:$F$327</c:f>
              <c:numCache>
                <c:formatCode>0%</c:formatCode>
                <c:ptCount val="4"/>
                <c:pt idx="0">
                  <c:v>0.85</c:v>
                </c:pt>
                <c:pt idx="1">
                  <c:v>0.83</c:v>
                </c:pt>
                <c:pt idx="2">
                  <c:v>0.8</c:v>
                </c:pt>
                <c:pt idx="3">
                  <c:v>0.77</c:v>
                </c:pt>
              </c:numCache>
            </c:numRef>
          </c:val>
          <c:extLst>
            <c:ext xmlns:c16="http://schemas.microsoft.com/office/drawing/2014/chart" uri="{C3380CC4-5D6E-409C-BE32-E72D297353CC}">
              <c16:uniqueId val="{00000007-253C-49D0-8F54-15FA98CBE45A}"/>
            </c:ext>
          </c:extLst>
        </c:ser>
        <c:dLbls>
          <c:showLegendKey val="0"/>
          <c:showVal val="0"/>
          <c:showCatName val="0"/>
          <c:showSerName val="0"/>
          <c:showPercent val="0"/>
          <c:showBubbleSize val="0"/>
        </c:dLbls>
        <c:gapWidth val="219"/>
        <c:overlap val="-27"/>
        <c:axId val="954986304"/>
        <c:axId val="954980072"/>
      </c:barChart>
      <c:catAx>
        <c:axId val="95498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4980072"/>
        <c:crosses val="autoZero"/>
        <c:auto val="1"/>
        <c:lblAlgn val="ctr"/>
        <c:lblOffset val="100"/>
        <c:noMultiLvlLbl val="0"/>
      </c:catAx>
      <c:valAx>
        <c:axId val="954980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4986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3" Type="http://schemas.openxmlformats.org/officeDocument/2006/relationships/hyperlink" Target="https://www.justice.nsw.gov.au/legal-services-coordination/Pages/info-for-govt-agencies/eq-briefing-policy.aspx" TargetMode="External"/><Relationship Id="rId2" Type="http://schemas.openxmlformats.org/officeDocument/2006/relationships/hyperlink" Target="https://www.lawsociety.com.au/advocacy-and-resources/advancement-of-women/equitable-briefing" TargetMode="External"/><Relationship Id="rId1" Type="http://schemas.openxmlformats.org/officeDocument/2006/relationships/hyperlink" Target="https://www.lawcouncil.asn.au/policy-agenda/advancing-the-profession/equal-opportunities-in-the-law/national-model-gender-equitable-briefing-policy" TargetMode="External"/><Relationship Id="rId5" Type="http://schemas.openxmlformats.org/officeDocument/2006/relationships/hyperlink" Target="https://fab.austbar.asn.au/" TargetMode="External"/><Relationship Id="rId4" Type="http://schemas.openxmlformats.org/officeDocument/2006/relationships/hyperlink" Target="https://find-a-barrister.nswbar.asn.au/"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3" Type="http://schemas.openxmlformats.org/officeDocument/2006/relationships/hyperlink" Target="https://find-a-barrister.nswbar.asn.au/" TargetMode="External"/><Relationship Id="rId2" Type="http://schemas.openxmlformats.org/officeDocument/2006/relationships/hyperlink" Target="https://fab.austbar.asn.au/" TargetMode="External"/><Relationship Id="rId1" Type="http://schemas.openxmlformats.org/officeDocument/2006/relationships/hyperlink" Target="https://www.lawcouncil.asn.au/policy-agenda/advancing-the-profession/equal-opportunities-in-the-law/national-model-gender-equitable-briefing-policy" TargetMode="External"/><Relationship Id="rId5" Type="http://schemas.openxmlformats.org/officeDocument/2006/relationships/hyperlink" Target="https://www.justice.nsw.gov.au/legal-services-coordination/Pages/info-for-govt-agencies/eq-briefing-policy.aspx" TargetMode="External"/><Relationship Id="rId4" Type="http://schemas.openxmlformats.org/officeDocument/2006/relationships/hyperlink" Target="https://www.lawsociety.com.au/advocacy-and-resources/advancement-of-women/equitable-briefin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54874-DE3C-4F6C-BFB9-5ACC092862C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4EFDC99-074A-40F1-A26F-6B0331D1E828}">
      <dgm:prSet/>
      <dgm:spPr/>
      <dgm:t>
        <a:bodyPr/>
        <a:lstStyle/>
        <a:p>
          <a:r>
            <a:rPr lang="en-AU"/>
            <a:t>Why talk about equitable briefing?</a:t>
          </a:r>
          <a:endParaRPr lang="en-US"/>
        </a:p>
      </dgm:t>
    </dgm:pt>
    <dgm:pt modelId="{671EC729-1FBA-463A-B78A-C6A00FFA7D6F}" type="parTrans" cxnId="{9104A790-45C9-41BB-B8F5-F3FC5241FAEF}">
      <dgm:prSet/>
      <dgm:spPr/>
      <dgm:t>
        <a:bodyPr/>
        <a:lstStyle/>
        <a:p>
          <a:endParaRPr lang="en-US"/>
        </a:p>
      </dgm:t>
    </dgm:pt>
    <dgm:pt modelId="{5EC80DE9-5F9A-4A76-B142-05570AF326DF}" type="sibTrans" cxnId="{9104A790-45C9-41BB-B8F5-F3FC5241FAEF}">
      <dgm:prSet/>
      <dgm:spPr/>
      <dgm:t>
        <a:bodyPr/>
        <a:lstStyle/>
        <a:p>
          <a:endParaRPr lang="en-US"/>
        </a:p>
      </dgm:t>
    </dgm:pt>
    <dgm:pt modelId="{52467F09-DF37-466C-AC0D-6D3AC6A33732}">
      <dgm:prSet/>
      <dgm:spPr/>
      <dgm:t>
        <a:bodyPr/>
        <a:lstStyle/>
        <a:p>
          <a:r>
            <a:rPr lang="en-AU"/>
            <a:t>What is equitable briefing?</a:t>
          </a:r>
          <a:endParaRPr lang="en-US"/>
        </a:p>
      </dgm:t>
    </dgm:pt>
    <dgm:pt modelId="{53943825-C5D5-4707-B37A-AA524F6FC978}" type="parTrans" cxnId="{242B0B2A-7B3A-41EF-8813-BD78B418B6FA}">
      <dgm:prSet/>
      <dgm:spPr/>
      <dgm:t>
        <a:bodyPr/>
        <a:lstStyle/>
        <a:p>
          <a:endParaRPr lang="en-US"/>
        </a:p>
      </dgm:t>
    </dgm:pt>
    <dgm:pt modelId="{2DFA0A1F-B857-478E-B319-FEADCC90D138}" type="sibTrans" cxnId="{242B0B2A-7B3A-41EF-8813-BD78B418B6FA}">
      <dgm:prSet/>
      <dgm:spPr/>
      <dgm:t>
        <a:bodyPr/>
        <a:lstStyle/>
        <a:p>
          <a:endParaRPr lang="en-US"/>
        </a:p>
      </dgm:t>
    </dgm:pt>
    <dgm:pt modelId="{115BB7B7-2B9C-4424-BCD4-8510A5EB0772}">
      <dgm:prSet/>
      <dgm:spPr/>
      <dgm:t>
        <a:bodyPr/>
        <a:lstStyle/>
        <a:p>
          <a:r>
            <a:rPr lang="en-AU"/>
            <a:t>Law Council of Australia’s equitable briefing policy – 4 years on</a:t>
          </a:r>
          <a:endParaRPr lang="en-US"/>
        </a:p>
      </dgm:t>
    </dgm:pt>
    <dgm:pt modelId="{020CFE2B-3598-46D6-9B18-7B4D75130C96}" type="parTrans" cxnId="{7B0A4117-507D-4D9F-85F4-574E31E025F0}">
      <dgm:prSet/>
      <dgm:spPr/>
      <dgm:t>
        <a:bodyPr/>
        <a:lstStyle/>
        <a:p>
          <a:endParaRPr lang="en-US"/>
        </a:p>
      </dgm:t>
    </dgm:pt>
    <dgm:pt modelId="{BCD25550-6A20-4F0D-8310-A9812E789AAE}" type="sibTrans" cxnId="{7B0A4117-507D-4D9F-85F4-574E31E025F0}">
      <dgm:prSet/>
      <dgm:spPr/>
      <dgm:t>
        <a:bodyPr/>
        <a:lstStyle/>
        <a:p>
          <a:endParaRPr lang="en-US"/>
        </a:p>
      </dgm:t>
    </dgm:pt>
    <dgm:pt modelId="{FEE28C16-EAF6-43FC-A585-AE46D499EB09}">
      <dgm:prSet/>
      <dgm:spPr/>
      <dgm:t>
        <a:bodyPr/>
        <a:lstStyle/>
        <a:p>
          <a:r>
            <a:rPr lang="en-AU"/>
            <a:t>Practical aspects of equitable briefing</a:t>
          </a:r>
          <a:endParaRPr lang="en-US"/>
        </a:p>
      </dgm:t>
    </dgm:pt>
    <dgm:pt modelId="{F577B846-3C57-405D-80B5-E30E985D21F5}" type="parTrans" cxnId="{346F4763-08C0-4E73-8489-3555EB9E14DA}">
      <dgm:prSet/>
      <dgm:spPr/>
      <dgm:t>
        <a:bodyPr/>
        <a:lstStyle/>
        <a:p>
          <a:endParaRPr lang="en-US"/>
        </a:p>
      </dgm:t>
    </dgm:pt>
    <dgm:pt modelId="{281E20A1-BEC7-47B4-BC82-1304A7348BEC}" type="sibTrans" cxnId="{346F4763-08C0-4E73-8489-3555EB9E14DA}">
      <dgm:prSet/>
      <dgm:spPr/>
      <dgm:t>
        <a:bodyPr/>
        <a:lstStyle/>
        <a:p>
          <a:endParaRPr lang="en-US"/>
        </a:p>
      </dgm:t>
    </dgm:pt>
    <dgm:pt modelId="{6284041A-FDA5-40AB-9580-238C40F46D2B}" type="pres">
      <dgm:prSet presAssocID="{80D54874-DE3C-4F6C-BFB9-5ACC092862C8}" presName="hierChild1" presStyleCnt="0">
        <dgm:presLayoutVars>
          <dgm:chPref val="1"/>
          <dgm:dir/>
          <dgm:animOne val="branch"/>
          <dgm:animLvl val="lvl"/>
          <dgm:resizeHandles/>
        </dgm:presLayoutVars>
      </dgm:prSet>
      <dgm:spPr/>
    </dgm:pt>
    <dgm:pt modelId="{B951D155-9F85-4DBC-B542-385E9D212426}" type="pres">
      <dgm:prSet presAssocID="{84EFDC99-074A-40F1-A26F-6B0331D1E828}" presName="hierRoot1" presStyleCnt="0"/>
      <dgm:spPr/>
    </dgm:pt>
    <dgm:pt modelId="{32C15C8D-8A5E-4BF8-A2A5-7EF2D00EBA2C}" type="pres">
      <dgm:prSet presAssocID="{84EFDC99-074A-40F1-A26F-6B0331D1E828}" presName="composite" presStyleCnt="0"/>
      <dgm:spPr/>
    </dgm:pt>
    <dgm:pt modelId="{37E3787D-2167-47E4-B831-7AD5598CA90C}" type="pres">
      <dgm:prSet presAssocID="{84EFDC99-074A-40F1-A26F-6B0331D1E828}" presName="background" presStyleLbl="node0" presStyleIdx="0" presStyleCnt="4"/>
      <dgm:spPr/>
    </dgm:pt>
    <dgm:pt modelId="{DDE440FA-1DC8-4BDC-8F66-4567C90E58BE}" type="pres">
      <dgm:prSet presAssocID="{84EFDC99-074A-40F1-A26F-6B0331D1E828}" presName="text" presStyleLbl="fgAcc0" presStyleIdx="0" presStyleCnt="4">
        <dgm:presLayoutVars>
          <dgm:chPref val="3"/>
        </dgm:presLayoutVars>
      </dgm:prSet>
      <dgm:spPr/>
    </dgm:pt>
    <dgm:pt modelId="{EDFCEE33-C7C6-4D69-A88E-9B4F9723CF26}" type="pres">
      <dgm:prSet presAssocID="{84EFDC99-074A-40F1-A26F-6B0331D1E828}" presName="hierChild2" presStyleCnt="0"/>
      <dgm:spPr/>
    </dgm:pt>
    <dgm:pt modelId="{67DB86CC-7657-4550-A32F-CE5BDD96137F}" type="pres">
      <dgm:prSet presAssocID="{52467F09-DF37-466C-AC0D-6D3AC6A33732}" presName="hierRoot1" presStyleCnt="0"/>
      <dgm:spPr/>
    </dgm:pt>
    <dgm:pt modelId="{E9E86350-04C0-473A-9768-465D0434795A}" type="pres">
      <dgm:prSet presAssocID="{52467F09-DF37-466C-AC0D-6D3AC6A33732}" presName="composite" presStyleCnt="0"/>
      <dgm:spPr/>
    </dgm:pt>
    <dgm:pt modelId="{7874A59F-7D80-4A89-8B09-FF45892DD629}" type="pres">
      <dgm:prSet presAssocID="{52467F09-DF37-466C-AC0D-6D3AC6A33732}" presName="background" presStyleLbl="node0" presStyleIdx="1" presStyleCnt="4"/>
      <dgm:spPr/>
    </dgm:pt>
    <dgm:pt modelId="{70B55782-86CC-44A4-88DB-FCB2F2702282}" type="pres">
      <dgm:prSet presAssocID="{52467F09-DF37-466C-AC0D-6D3AC6A33732}" presName="text" presStyleLbl="fgAcc0" presStyleIdx="1" presStyleCnt="4">
        <dgm:presLayoutVars>
          <dgm:chPref val="3"/>
        </dgm:presLayoutVars>
      </dgm:prSet>
      <dgm:spPr/>
    </dgm:pt>
    <dgm:pt modelId="{AE5D4DC7-3460-4815-84E4-71E69BE09117}" type="pres">
      <dgm:prSet presAssocID="{52467F09-DF37-466C-AC0D-6D3AC6A33732}" presName="hierChild2" presStyleCnt="0"/>
      <dgm:spPr/>
    </dgm:pt>
    <dgm:pt modelId="{2D22D4CF-B55C-428A-9F71-1A08C775B009}" type="pres">
      <dgm:prSet presAssocID="{115BB7B7-2B9C-4424-BCD4-8510A5EB0772}" presName="hierRoot1" presStyleCnt="0"/>
      <dgm:spPr/>
    </dgm:pt>
    <dgm:pt modelId="{3CAEE12A-5CEB-4446-AB62-0E89F8C39F2A}" type="pres">
      <dgm:prSet presAssocID="{115BB7B7-2B9C-4424-BCD4-8510A5EB0772}" presName="composite" presStyleCnt="0"/>
      <dgm:spPr/>
    </dgm:pt>
    <dgm:pt modelId="{BFD67B93-9E47-4500-9DFE-5AEEBE034696}" type="pres">
      <dgm:prSet presAssocID="{115BB7B7-2B9C-4424-BCD4-8510A5EB0772}" presName="background" presStyleLbl="node0" presStyleIdx="2" presStyleCnt="4"/>
      <dgm:spPr/>
    </dgm:pt>
    <dgm:pt modelId="{B0A78AB3-4A22-46F0-8E0F-D7BBB4AA1946}" type="pres">
      <dgm:prSet presAssocID="{115BB7B7-2B9C-4424-BCD4-8510A5EB0772}" presName="text" presStyleLbl="fgAcc0" presStyleIdx="2" presStyleCnt="4">
        <dgm:presLayoutVars>
          <dgm:chPref val="3"/>
        </dgm:presLayoutVars>
      </dgm:prSet>
      <dgm:spPr/>
    </dgm:pt>
    <dgm:pt modelId="{480FDD38-53F3-49DC-BBDA-246F63097CFF}" type="pres">
      <dgm:prSet presAssocID="{115BB7B7-2B9C-4424-BCD4-8510A5EB0772}" presName="hierChild2" presStyleCnt="0"/>
      <dgm:spPr/>
    </dgm:pt>
    <dgm:pt modelId="{E7A4CF47-C632-4FD2-8992-557C89874AE5}" type="pres">
      <dgm:prSet presAssocID="{FEE28C16-EAF6-43FC-A585-AE46D499EB09}" presName="hierRoot1" presStyleCnt="0"/>
      <dgm:spPr/>
    </dgm:pt>
    <dgm:pt modelId="{099B57C6-D4AA-4F07-A518-F140F30E02C6}" type="pres">
      <dgm:prSet presAssocID="{FEE28C16-EAF6-43FC-A585-AE46D499EB09}" presName="composite" presStyleCnt="0"/>
      <dgm:spPr/>
    </dgm:pt>
    <dgm:pt modelId="{929652EC-5C14-458C-B3E5-B2B1ACFCC370}" type="pres">
      <dgm:prSet presAssocID="{FEE28C16-EAF6-43FC-A585-AE46D499EB09}" presName="background" presStyleLbl="node0" presStyleIdx="3" presStyleCnt="4"/>
      <dgm:spPr/>
    </dgm:pt>
    <dgm:pt modelId="{930EA790-562E-4185-B913-44F86C8F7164}" type="pres">
      <dgm:prSet presAssocID="{FEE28C16-EAF6-43FC-A585-AE46D499EB09}" presName="text" presStyleLbl="fgAcc0" presStyleIdx="3" presStyleCnt="4">
        <dgm:presLayoutVars>
          <dgm:chPref val="3"/>
        </dgm:presLayoutVars>
      </dgm:prSet>
      <dgm:spPr/>
    </dgm:pt>
    <dgm:pt modelId="{30D9E8F6-EA35-48E1-85CA-B9834D062C1B}" type="pres">
      <dgm:prSet presAssocID="{FEE28C16-EAF6-43FC-A585-AE46D499EB09}" presName="hierChild2" presStyleCnt="0"/>
      <dgm:spPr/>
    </dgm:pt>
  </dgm:ptLst>
  <dgm:cxnLst>
    <dgm:cxn modelId="{7B0A4117-507D-4D9F-85F4-574E31E025F0}" srcId="{80D54874-DE3C-4F6C-BFB9-5ACC092862C8}" destId="{115BB7B7-2B9C-4424-BCD4-8510A5EB0772}" srcOrd="2" destOrd="0" parTransId="{020CFE2B-3598-46D6-9B18-7B4D75130C96}" sibTransId="{BCD25550-6A20-4F0D-8310-A9812E789AAE}"/>
    <dgm:cxn modelId="{242B0B2A-7B3A-41EF-8813-BD78B418B6FA}" srcId="{80D54874-DE3C-4F6C-BFB9-5ACC092862C8}" destId="{52467F09-DF37-466C-AC0D-6D3AC6A33732}" srcOrd="1" destOrd="0" parTransId="{53943825-C5D5-4707-B37A-AA524F6FC978}" sibTransId="{2DFA0A1F-B857-478E-B319-FEADCC90D138}"/>
    <dgm:cxn modelId="{478B3135-04FB-4536-8724-0797425FF7DC}" type="presOf" srcId="{115BB7B7-2B9C-4424-BCD4-8510A5EB0772}" destId="{B0A78AB3-4A22-46F0-8E0F-D7BBB4AA1946}" srcOrd="0" destOrd="0" presId="urn:microsoft.com/office/officeart/2005/8/layout/hierarchy1"/>
    <dgm:cxn modelId="{346F4763-08C0-4E73-8489-3555EB9E14DA}" srcId="{80D54874-DE3C-4F6C-BFB9-5ACC092862C8}" destId="{FEE28C16-EAF6-43FC-A585-AE46D499EB09}" srcOrd="3" destOrd="0" parTransId="{F577B846-3C57-405D-80B5-E30E985D21F5}" sibTransId="{281E20A1-BEC7-47B4-BC82-1304A7348BEC}"/>
    <dgm:cxn modelId="{FB004A47-DD31-4B64-8B63-215A78899170}" type="presOf" srcId="{52467F09-DF37-466C-AC0D-6D3AC6A33732}" destId="{70B55782-86CC-44A4-88DB-FCB2F2702282}" srcOrd="0" destOrd="0" presId="urn:microsoft.com/office/officeart/2005/8/layout/hierarchy1"/>
    <dgm:cxn modelId="{8D9F694F-0F04-4035-BECD-5D5147E7842E}" type="presOf" srcId="{84EFDC99-074A-40F1-A26F-6B0331D1E828}" destId="{DDE440FA-1DC8-4BDC-8F66-4567C90E58BE}" srcOrd="0" destOrd="0" presId="urn:microsoft.com/office/officeart/2005/8/layout/hierarchy1"/>
    <dgm:cxn modelId="{9104A790-45C9-41BB-B8F5-F3FC5241FAEF}" srcId="{80D54874-DE3C-4F6C-BFB9-5ACC092862C8}" destId="{84EFDC99-074A-40F1-A26F-6B0331D1E828}" srcOrd="0" destOrd="0" parTransId="{671EC729-1FBA-463A-B78A-C6A00FFA7D6F}" sibTransId="{5EC80DE9-5F9A-4A76-B142-05570AF326DF}"/>
    <dgm:cxn modelId="{5AFC84AA-1BE1-42C4-AED0-BB0E77659078}" type="presOf" srcId="{FEE28C16-EAF6-43FC-A585-AE46D499EB09}" destId="{930EA790-562E-4185-B913-44F86C8F7164}" srcOrd="0" destOrd="0" presId="urn:microsoft.com/office/officeart/2005/8/layout/hierarchy1"/>
    <dgm:cxn modelId="{0439A0D3-C211-4950-8B3F-4AC97B05756B}" type="presOf" srcId="{80D54874-DE3C-4F6C-BFB9-5ACC092862C8}" destId="{6284041A-FDA5-40AB-9580-238C40F46D2B}" srcOrd="0" destOrd="0" presId="urn:microsoft.com/office/officeart/2005/8/layout/hierarchy1"/>
    <dgm:cxn modelId="{F9E4EAC1-1238-49C7-8E2C-B932183E37C5}" type="presParOf" srcId="{6284041A-FDA5-40AB-9580-238C40F46D2B}" destId="{B951D155-9F85-4DBC-B542-385E9D212426}" srcOrd="0" destOrd="0" presId="urn:microsoft.com/office/officeart/2005/8/layout/hierarchy1"/>
    <dgm:cxn modelId="{A6BF235A-F446-4258-BD83-876BFEE66ED7}" type="presParOf" srcId="{B951D155-9F85-4DBC-B542-385E9D212426}" destId="{32C15C8D-8A5E-4BF8-A2A5-7EF2D00EBA2C}" srcOrd="0" destOrd="0" presId="urn:microsoft.com/office/officeart/2005/8/layout/hierarchy1"/>
    <dgm:cxn modelId="{F145D434-5621-4B36-AF10-0D96772FE3AB}" type="presParOf" srcId="{32C15C8D-8A5E-4BF8-A2A5-7EF2D00EBA2C}" destId="{37E3787D-2167-47E4-B831-7AD5598CA90C}" srcOrd="0" destOrd="0" presId="urn:microsoft.com/office/officeart/2005/8/layout/hierarchy1"/>
    <dgm:cxn modelId="{33DADF66-D2C2-4B84-A303-E1C6C8086D7B}" type="presParOf" srcId="{32C15C8D-8A5E-4BF8-A2A5-7EF2D00EBA2C}" destId="{DDE440FA-1DC8-4BDC-8F66-4567C90E58BE}" srcOrd="1" destOrd="0" presId="urn:microsoft.com/office/officeart/2005/8/layout/hierarchy1"/>
    <dgm:cxn modelId="{C402C509-67FA-4404-8E95-2197EBBE3F2F}" type="presParOf" srcId="{B951D155-9F85-4DBC-B542-385E9D212426}" destId="{EDFCEE33-C7C6-4D69-A88E-9B4F9723CF26}" srcOrd="1" destOrd="0" presId="urn:microsoft.com/office/officeart/2005/8/layout/hierarchy1"/>
    <dgm:cxn modelId="{E29DAC32-718E-4505-AE4C-963758869E68}" type="presParOf" srcId="{6284041A-FDA5-40AB-9580-238C40F46D2B}" destId="{67DB86CC-7657-4550-A32F-CE5BDD96137F}" srcOrd="1" destOrd="0" presId="urn:microsoft.com/office/officeart/2005/8/layout/hierarchy1"/>
    <dgm:cxn modelId="{C3C89523-D72A-43BB-9E49-158933FD6054}" type="presParOf" srcId="{67DB86CC-7657-4550-A32F-CE5BDD96137F}" destId="{E9E86350-04C0-473A-9768-465D0434795A}" srcOrd="0" destOrd="0" presId="urn:microsoft.com/office/officeart/2005/8/layout/hierarchy1"/>
    <dgm:cxn modelId="{71AFCE48-26F2-49F4-8347-3D0E954233D5}" type="presParOf" srcId="{E9E86350-04C0-473A-9768-465D0434795A}" destId="{7874A59F-7D80-4A89-8B09-FF45892DD629}" srcOrd="0" destOrd="0" presId="urn:microsoft.com/office/officeart/2005/8/layout/hierarchy1"/>
    <dgm:cxn modelId="{FFFCF72B-6365-4F96-9E63-4EFF29376497}" type="presParOf" srcId="{E9E86350-04C0-473A-9768-465D0434795A}" destId="{70B55782-86CC-44A4-88DB-FCB2F2702282}" srcOrd="1" destOrd="0" presId="urn:microsoft.com/office/officeart/2005/8/layout/hierarchy1"/>
    <dgm:cxn modelId="{D6722BF0-BCEA-4352-AB0D-15BB6277FD4B}" type="presParOf" srcId="{67DB86CC-7657-4550-A32F-CE5BDD96137F}" destId="{AE5D4DC7-3460-4815-84E4-71E69BE09117}" srcOrd="1" destOrd="0" presId="urn:microsoft.com/office/officeart/2005/8/layout/hierarchy1"/>
    <dgm:cxn modelId="{3E780212-4A2E-4D3A-95FE-54960D13C9F9}" type="presParOf" srcId="{6284041A-FDA5-40AB-9580-238C40F46D2B}" destId="{2D22D4CF-B55C-428A-9F71-1A08C775B009}" srcOrd="2" destOrd="0" presId="urn:microsoft.com/office/officeart/2005/8/layout/hierarchy1"/>
    <dgm:cxn modelId="{21FB75B3-BBA7-46E6-9BE6-803464ACEAF5}" type="presParOf" srcId="{2D22D4CF-B55C-428A-9F71-1A08C775B009}" destId="{3CAEE12A-5CEB-4446-AB62-0E89F8C39F2A}" srcOrd="0" destOrd="0" presId="urn:microsoft.com/office/officeart/2005/8/layout/hierarchy1"/>
    <dgm:cxn modelId="{194007FC-C9FA-43B5-8C90-89C75F6AF89E}" type="presParOf" srcId="{3CAEE12A-5CEB-4446-AB62-0E89F8C39F2A}" destId="{BFD67B93-9E47-4500-9DFE-5AEEBE034696}" srcOrd="0" destOrd="0" presId="urn:microsoft.com/office/officeart/2005/8/layout/hierarchy1"/>
    <dgm:cxn modelId="{C1BAACC3-25D1-49DC-9B1D-567CA239CC1B}" type="presParOf" srcId="{3CAEE12A-5CEB-4446-AB62-0E89F8C39F2A}" destId="{B0A78AB3-4A22-46F0-8E0F-D7BBB4AA1946}" srcOrd="1" destOrd="0" presId="urn:microsoft.com/office/officeart/2005/8/layout/hierarchy1"/>
    <dgm:cxn modelId="{531B2503-12FA-46FF-8F4B-8E4215DA0767}" type="presParOf" srcId="{2D22D4CF-B55C-428A-9F71-1A08C775B009}" destId="{480FDD38-53F3-49DC-BBDA-246F63097CFF}" srcOrd="1" destOrd="0" presId="urn:microsoft.com/office/officeart/2005/8/layout/hierarchy1"/>
    <dgm:cxn modelId="{62516E8E-D4E5-4DF3-BD9F-EB1B8B509D5D}" type="presParOf" srcId="{6284041A-FDA5-40AB-9580-238C40F46D2B}" destId="{E7A4CF47-C632-4FD2-8992-557C89874AE5}" srcOrd="3" destOrd="0" presId="urn:microsoft.com/office/officeart/2005/8/layout/hierarchy1"/>
    <dgm:cxn modelId="{65F106AE-8412-4A9E-A8E4-358F789B385C}" type="presParOf" srcId="{E7A4CF47-C632-4FD2-8992-557C89874AE5}" destId="{099B57C6-D4AA-4F07-A518-F140F30E02C6}" srcOrd="0" destOrd="0" presId="urn:microsoft.com/office/officeart/2005/8/layout/hierarchy1"/>
    <dgm:cxn modelId="{B7EA738A-3E04-4DF9-84BA-5429DAE4EAFB}" type="presParOf" srcId="{099B57C6-D4AA-4F07-A518-F140F30E02C6}" destId="{929652EC-5C14-458C-B3E5-B2B1ACFCC370}" srcOrd="0" destOrd="0" presId="urn:microsoft.com/office/officeart/2005/8/layout/hierarchy1"/>
    <dgm:cxn modelId="{BEC9FC86-4AC1-466C-81B1-D319E4379EA3}" type="presParOf" srcId="{099B57C6-D4AA-4F07-A518-F140F30E02C6}" destId="{930EA790-562E-4185-B913-44F86C8F7164}" srcOrd="1" destOrd="0" presId="urn:microsoft.com/office/officeart/2005/8/layout/hierarchy1"/>
    <dgm:cxn modelId="{FD2DD2DC-F956-4C5A-B6B7-DADC5D8FB19E}" type="presParOf" srcId="{E7A4CF47-C632-4FD2-8992-557C89874AE5}" destId="{30D9E8F6-EA35-48E1-85CA-B9834D062C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000EA-AD9B-4606-9EFF-2CB1128699C5}"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n-US"/>
        </a:p>
      </dgm:t>
    </dgm:pt>
    <dgm:pt modelId="{97A756F4-E68B-4D34-9F45-68082F23727E}">
      <dgm:prSet/>
      <dgm:spPr>
        <a:solidFill>
          <a:schemeClr val="accent1">
            <a:lumMod val="75000"/>
          </a:schemeClr>
        </a:solidFill>
      </dgm:spPr>
      <dgm:t>
        <a:bodyPr/>
        <a:lstStyle/>
        <a:p>
          <a:r>
            <a:rPr lang="en-AU" dirty="0"/>
            <a:t>Total barristers 2427</a:t>
          </a:r>
          <a:endParaRPr lang="en-US" dirty="0"/>
        </a:p>
      </dgm:t>
    </dgm:pt>
    <dgm:pt modelId="{623B8F66-8321-4AA4-9660-D0D434778F13}" type="parTrans" cxnId="{6055F78C-4F48-4210-B6F2-90DA25D4E5F9}">
      <dgm:prSet/>
      <dgm:spPr/>
      <dgm:t>
        <a:bodyPr/>
        <a:lstStyle/>
        <a:p>
          <a:endParaRPr lang="en-US"/>
        </a:p>
      </dgm:t>
    </dgm:pt>
    <dgm:pt modelId="{54D72577-40E5-419D-B4C0-64EFA679D665}" type="sibTrans" cxnId="{6055F78C-4F48-4210-B6F2-90DA25D4E5F9}">
      <dgm:prSet/>
      <dgm:spPr/>
      <dgm:t>
        <a:bodyPr/>
        <a:lstStyle/>
        <a:p>
          <a:endParaRPr lang="en-US"/>
        </a:p>
      </dgm:t>
    </dgm:pt>
    <dgm:pt modelId="{4B432D7E-606F-44DF-ABE1-00DFB47E4DE4}">
      <dgm:prSet/>
      <dgm:spPr>
        <a:solidFill>
          <a:srgbClr val="FFCCFF">
            <a:alpha val="90000"/>
          </a:srgbClr>
        </a:solidFill>
      </dgm:spPr>
      <dgm:t>
        <a:bodyPr/>
        <a:lstStyle/>
        <a:p>
          <a:r>
            <a:rPr lang="en-AU" dirty="0"/>
            <a:t>Women  24.8%</a:t>
          </a:r>
          <a:endParaRPr lang="en-US" dirty="0"/>
        </a:p>
      </dgm:t>
    </dgm:pt>
    <dgm:pt modelId="{60D1E2B2-53D9-4C3F-BA3A-B8D74CAC4A66}" type="parTrans" cxnId="{6564F07C-B59D-4B20-B3ED-00BFF0BFDABE}">
      <dgm:prSet/>
      <dgm:spPr/>
      <dgm:t>
        <a:bodyPr/>
        <a:lstStyle/>
        <a:p>
          <a:endParaRPr lang="en-US"/>
        </a:p>
      </dgm:t>
    </dgm:pt>
    <dgm:pt modelId="{E20DEDFA-2B9A-48A7-AB1B-FBD0B085AFCB}" type="sibTrans" cxnId="{6564F07C-B59D-4B20-B3ED-00BFF0BFDABE}">
      <dgm:prSet/>
      <dgm:spPr/>
      <dgm:t>
        <a:bodyPr/>
        <a:lstStyle/>
        <a:p>
          <a:endParaRPr lang="en-US"/>
        </a:p>
      </dgm:t>
    </dgm:pt>
    <dgm:pt modelId="{9700296C-B83A-4175-A9BA-F0E4574CABD4}">
      <dgm:prSet/>
      <dgm:spPr>
        <a:solidFill>
          <a:schemeClr val="accent1">
            <a:lumMod val="75000"/>
          </a:schemeClr>
        </a:solidFill>
      </dgm:spPr>
      <dgm:t>
        <a:bodyPr/>
        <a:lstStyle/>
        <a:p>
          <a:r>
            <a:rPr lang="en-AU" dirty="0"/>
            <a:t>Barristers over the age of 60</a:t>
          </a:r>
          <a:endParaRPr lang="en-US" dirty="0"/>
        </a:p>
      </dgm:t>
    </dgm:pt>
    <dgm:pt modelId="{EABF2FFB-6BB9-4A28-B369-0730040C5D31}" type="parTrans" cxnId="{B5D74A8D-67D6-4113-89E2-01FDBD335B78}">
      <dgm:prSet/>
      <dgm:spPr/>
      <dgm:t>
        <a:bodyPr/>
        <a:lstStyle/>
        <a:p>
          <a:endParaRPr lang="en-US"/>
        </a:p>
      </dgm:t>
    </dgm:pt>
    <dgm:pt modelId="{E234EC9B-82DD-4E44-B5AB-AF60C8CDEA02}" type="sibTrans" cxnId="{B5D74A8D-67D6-4113-89E2-01FDBD335B78}">
      <dgm:prSet/>
      <dgm:spPr/>
      <dgm:t>
        <a:bodyPr/>
        <a:lstStyle/>
        <a:p>
          <a:endParaRPr lang="en-US"/>
        </a:p>
      </dgm:t>
    </dgm:pt>
    <dgm:pt modelId="{C4F80B13-78BB-460C-A45F-EFB079561908}">
      <dgm:prSet/>
      <dgm:spPr>
        <a:solidFill>
          <a:srgbClr val="FFCCFF">
            <a:alpha val="90000"/>
          </a:srgbClr>
        </a:solidFill>
      </dgm:spPr>
      <dgm:t>
        <a:bodyPr/>
        <a:lstStyle/>
        <a:p>
          <a:r>
            <a:rPr lang="en-AU" dirty="0"/>
            <a:t>Women 4% </a:t>
          </a:r>
          <a:endParaRPr lang="en-US" dirty="0"/>
        </a:p>
      </dgm:t>
    </dgm:pt>
    <dgm:pt modelId="{3C8A626A-DA70-4559-90B2-3C1016643E82}" type="parTrans" cxnId="{E7CF4C1B-C07B-4FA5-BDC7-A94AF8D2533E}">
      <dgm:prSet/>
      <dgm:spPr/>
      <dgm:t>
        <a:bodyPr/>
        <a:lstStyle/>
        <a:p>
          <a:endParaRPr lang="en-US"/>
        </a:p>
      </dgm:t>
    </dgm:pt>
    <dgm:pt modelId="{D5CFF275-63F4-40C4-ACF4-0AE327C52531}" type="sibTrans" cxnId="{E7CF4C1B-C07B-4FA5-BDC7-A94AF8D2533E}">
      <dgm:prSet/>
      <dgm:spPr/>
      <dgm:t>
        <a:bodyPr/>
        <a:lstStyle/>
        <a:p>
          <a:endParaRPr lang="en-US"/>
        </a:p>
      </dgm:t>
    </dgm:pt>
    <dgm:pt modelId="{B9BA4B6C-9F97-4A23-AB8F-E5E42687CC11}">
      <dgm:prSet/>
      <dgm:spPr/>
      <dgm:t>
        <a:bodyPr/>
        <a:lstStyle/>
        <a:p>
          <a:r>
            <a:rPr lang="en-AU" dirty="0"/>
            <a:t>Men 28.4%  </a:t>
          </a:r>
        </a:p>
        <a:p>
          <a:r>
            <a:rPr lang="en-AU" dirty="0"/>
            <a:t>(46% of the Bar = men over 50 years)</a:t>
          </a:r>
          <a:endParaRPr lang="en-US" dirty="0"/>
        </a:p>
      </dgm:t>
    </dgm:pt>
    <dgm:pt modelId="{FEB838D9-952E-454E-BBD6-FC7F23BF4C41}" type="parTrans" cxnId="{84814CFD-F1A5-438C-97A6-C6D258B692EB}">
      <dgm:prSet/>
      <dgm:spPr/>
      <dgm:t>
        <a:bodyPr/>
        <a:lstStyle/>
        <a:p>
          <a:endParaRPr lang="en-US"/>
        </a:p>
      </dgm:t>
    </dgm:pt>
    <dgm:pt modelId="{F0FDA716-1F25-4A0D-AF44-56B5F8849AEF}" type="sibTrans" cxnId="{84814CFD-F1A5-438C-97A6-C6D258B692EB}">
      <dgm:prSet/>
      <dgm:spPr/>
      <dgm:t>
        <a:bodyPr/>
        <a:lstStyle/>
        <a:p>
          <a:endParaRPr lang="en-US"/>
        </a:p>
      </dgm:t>
    </dgm:pt>
    <dgm:pt modelId="{8902C649-0EB9-46B3-9EEE-270AC5FC85BF}">
      <dgm:prSet/>
      <dgm:spPr>
        <a:solidFill>
          <a:schemeClr val="accent1">
            <a:lumMod val="75000"/>
          </a:schemeClr>
        </a:solidFill>
      </dgm:spPr>
      <dgm:t>
        <a:bodyPr/>
        <a:lstStyle/>
        <a:p>
          <a:r>
            <a:rPr lang="en-AU" dirty="0"/>
            <a:t>Barristers under the age of 40</a:t>
          </a:r>
          <a:endParaRPr lang="en-US" dirty="0"/>
        </a:p>
      </dgm:t>
    </dgm:pt>
    <dgm:pt modelId="{6A8D4D30-5B6B-4DFD-A606-DBADBB51D933}" type="parTrans" cxnId="{B3E9EE45-81C3-465B-A825-A4CF5D9058C8}">
      <dgm:prSet/>
      <dgm:spPr/>
      <dgm:t>
        <a:bodyPr/>
        <a:lstStyle/>
        <a:p>
          <a:endParaRPr lang="en-US"/>
        </a:p>
      </dgm:t>
    </dgm:pt>
    <dgm:pt modelId="{CB4D3659-AB9F-40F7-ACA8-31B5C575EFCC}" type="sibTrans" cxnId="{B3E9EE45-81C3-465B-A825-A4CF5D9058C8}">
      <dgm:prSet/>
      <dgm:spPr/>
      <dgm:t>
        <a:bodyPr/>
        <a:lstStyle/>
        <a:p>
          <a:endParaRPr lang="en-US"/>
        </a:p>
      </dgm:t>
    </dgm:pt>
    <dgm:pt modelId="{BEE8493B-5499-4B5A-B424-69EAA8FE0896}">
      <dgm:prSet/>
      <dgm:spPr>
        <a:solidFill>
          <a:srgbClr val="FFCCFF">
            <a:alpha val="90000"/>
          </a:srgbClr>
        </a:solidFill>
      </dgm:spPr>
      <dgm:t>
        <a:bodyPr/>
        <a:lstStyle/>
        <a:p>
          <a:r>
            <a:rPr lang="en-AU" dirty="0"/>
            <a:t>Women  7.25%</a:t>
          </a:r>
          <a:endParaRPr lang="en-US" dirty="0"/>
        </a:p>
      </dgm:t>
    </dgm:pt>
    <dgm:pt modelId="{EF3A6B3C-6BCC-4FC3-8057-53557D33091B}" type="parTrans" cxnId="{F40AD7D1-60F0-4CA4-8BE8-C98EEC525D03}">
      <dgm:prSet/>
      <dgm:spPr/>
      <dgm:t>
        <a:bodyPr/>
        <a:lstStyle/>
        <a:p>
          <a:endParaRPr lang="en-US"/>
        </a:p>
      </dgm:t>
    </dgm:pt>
    <dgm:pt modelId="{13324FD7-9296-459D-B4A5-5C1DDE098160}" type="sibTrans" cxnId="{F40AD7D1-60F0-4CA4-8BE8-C98EEC525D03}">
      <dgm:prSet/>
      <dgm:spPr/>
      <dgm:t>
        <a:bodyPr/>
        <a:lstStyle/>
        <a:p>
          <a:endParaRPr lang="en-US"/>
        </a:p>
      </dgm:t>
    </dgm:pt>
    <dgm:pt modelId="{B5C465B5-7B49-43EE-96E4-690F7F88FCBC}">
      <dgm:prSet/>
      <dgm:spPr/>
      <dgm:t>
        <a:bodyPr/>
        <a:lstStyle/>
        <a:p>
          <a:r>
            <a:rPr lang="en-AU" dirty="0"/>
            <a:t>Men  13.2%</a:t>
          </a:r>
          <a:endParaRPr lang="en-US" dirty="0"/>
        </a:p>
      </dgm:t>
    </dgm:pt>
    <dgm:pt modelId="{8BE39C1A-8620-42D7-8976-768C5F23B842}" type="parTrans" cxnId="{09505E9E-217A-44F8-A025-8B16E2EE4EAD}">
      <dgm:prSet/>
      <dgm:spPr/>
      <dgm:t>
        <a:bodyPr/>
        <a:lstStyle/>
        <a:p>
          <a:endParaRPr lang="en-US"/>
        </a:p>
      </dgm:t>
    </dgm:pt>
    <dgm:pt modelId="{5D3DF5AD-8994-4F2C-BE8B-F7FAB110C3DC}" type="sibTrans" cxnId="{09505E9E-217A-44F8-A025-8B16E2EE4EAD}">
      <dgm:prSet/>
      <dgm:spPr/>
      <dgm:t>
        <a:bodyPr/>
        <a:lstStyle/>
        <a:p>
          <a:endParaRPr lang="en-US"/>
        </a:p>
      </dgm:t>
    </dgm:pt>
    <dgm:pt modelId="{D275C90D-EDD5-421D-8F81-5551A435BBF7}">
      <dgm:prSet/>
      <dgm:spPr>
        <a:solidFill>
          <a:schemeClr val="accent1">
            <a:lumMod val="75000"/>
          </a:schemeClr>
        </a:solidFill>
        <a:ln>
          <a:solidFill>
            <a:schemeClr val="accent1"/>
          </a:solidFill>
        </a:ln>
      </dgm:spPr>
      <dgm:t>
        <a:bodyPr/>
        <a:lstStyle/>
        <a:p>
          <a:r>
            <a:rPr lang="en-AU" dirty="0"/>
            <a:t>Senior Counsel </a:t>
          </a:r>
          <a:endParaRPr lang="en-US" dirty="0"/>
        </a:p>
      </dgm:t>
    </dgm:pt>
    <dgm:pt modelId="{DF29F61A-DF18-48A2-A529-EB11D18107B4}" type="parTrans" cxnId="{333DF0B8-E429-4665-BCF7-76E03172E497}">
      <dgm:prSet/>
      <dgm:spPr/>
      <dgm:t>
        <a:bodyPr/>
        <a:lstStyle/>
        <a:p>
          <a:endParaRPr lang="en-US"/>
        </a:p>
      </dgm:t>
    </dgm:pt>
    <dgm:pt modelId="{6AFC93A3-C967-4FC8-B602-BB05D019ECC0}" type="sibTrans" cxnId="{333DF0B8-E429-4665-BCF7-76E03172E497}">
      <dgm:prSet/>
      <dgm:spPr/>
      <dgm:t>
        <a:bodyPr/>
        <a:lstStyle/>
        <a:p>
          <a:endParaRPr lang="en-US"/>
        </a:p>
      </dgm:t>
    </dgm:pt>
    <dgm:pt modelId="{507CD16C-5FDA-4B77-9020-08BB8CACCA7A}">
      <dgm:prSet/>
      <dgm:spPr>
        <a:solidFill>
          <a:srgbClr val="FFCCFF">
            <a:alpha val="90000"/>
          </a:srgbClr>
        </a:solidFill>
      </dgm:spPr>
      <dgm:t>
        <a:bodyPr/>
        <a:lstStyle/>
        <a:p>
          <a:r>
            <a:rPr lang="en-AU" dirty="0"/>
            <a:t>Women 2% (52)</a:t>
          </a:r>
          <a:endParaRPr lang="en-US" dirty="0"/>
        </a:p>
      </dgm:t>
    </dgm:pt>
    <dgm:pt modelId="{093001EF-CA76-4552-A170-25CA462F52B0}" type="parTrans" cxnId="{AED356DE-358E-4F9A-B862-DAE0A41CABC1}">
      <dgm:prSet/>
      <dgm:spPr/>
      <dgm:t>
        <a:bodyPr/>
        <a:lstStyle/>
        <a:p>
          <a:endParaRPr lang="en-US"/>
        </a:p>
      </dgm:t>
    </dgm:pt>
    <dgm:pt modelId="{10D66AE7-96AA-411E-8CE9-7161BB3D3984}" type="sibTrans" cxnId="{AED356DE-358E-4F9A-B862-DAE0A41CABC1}">
      <dgm:prSet/>
      <dgm:spPr/>
      <dgm:t>
        <a:bodyPr/>
        <a:lstStyle/>
        <a:p>
          <a:endParaRPr lang="en-US"/>
        </a:p>
      </dgm:t>
    </dgm:pt>
    <dgm:pt modelId="{EBFE168A-9F2B-4389-974A-BE571FDBA4F5}">
      <dgm:prSet/>
      <dgm:spPr/>
      <dgm:t>
        <a:bodyPr/>
        <a:lstStyle/>
        <a:p>
          <a:r>
            <a:rPr lang="en-AU" dirty="0"/>
            <a:t>Men  13.5% (328)</a:t>
          </a:r>
          <a:endParaRPr lang="en-US" dirty="0"/>
        </a:p>
      </dgm:t>
    </dgm:pt>
    <dgm:pt modelId="{1E835E44-6231-4711-ABB5-C314734509E8}" type="parTrans" cxnId="{40025C78-7BBF-47DE-940B-553D1A432C02}">
      <dgm:prSet/>
      <dgm:spPr/>
      <dgm:t>
        <a:bodyPr/>
        <a:lstStyle/>
        <a:p>
          <a:endParaRPr lang="en-US"/>
        </a:p>
      </dgm:t>
    </dgm:pt>
    <dgm:pt modelId="{06224EF6-7232-42ED-A443-FFB440268011}" type="sibTrans" cxnId="{40025C78-7BBF-47DE-940B-553D1A432C02}">
      <dgm:prSet/>
      <dgm:spPr/>
      <dgm:t>
        <a:bodyPr/>
        <a:lstStyle/>
        <a:p>
          <a:endParaRPr lang="en-US"/>
        </a:p>
      </dgm:t>
    </dgm:pt>
    <dgm:pt modelId="{9DD34F05-3752-4460-879C-7198F5D66C76}" type="pres">
      <dgm:prSet presAssocID="{BAB000EA-AD9B-4606-9EFF-2CB1128699C5}" presName="diagram" presStyleCnt="0">
        <dgm:presLayoutVars>
          <dgm:chPref val="1"/>
          <dgm:dir/>
          <dgm:animOne val="branch"/>
          <dgm:animLvl val="lvl"/>
          <dgm:resizeHandles/>
        </dgm:presLayoutVars>
      </dgm:prSet>
      <dgm:spPr/>
    </dgm:pt>
    <dgm:pt modelId="{39FBA36E-A135-44C6-A53F-213272580D77}" type="pres">
      <dgm:prSet presAssocID="{97A756F4-E68B-4D34-9F45-68082F23727E}" presName="root" presStyleCnt="0"/>
      <dgm:spPr/>
    </dgm:pt>
    <dgm:pt modelId="{6F16EBC9-DF5C-4822-AEB3-C9CED3BBC555}" type="pres">
      <dgm:prSet presAssocID="{97A756F4-E68B-4D34-9F45-68082F23727E}" presName="rootComposite" presStyleCnt="0"/>
      <dgm:spPr/>
    </dgm:pt>
    <dgm:pt modelId="{60232B2D-DCBE-4CC5-B761-3F9FF815D40E}" type="pres">
      <dgm:prSet presAssocID="{97A756F4-E68B-4D34-9F45-68082F23727E}" presName="rootText" presStyleLbl="node1" presStyleIdx="0" presStyleCnt="4"/>
      <dgm:spPr/>
    </dgm:pt>
    <dgm:pt modelId="{F7F6029A-1B1A-48D8-A9C8-AA8B14CD730D}" type="pres">
      <dgm:prSet presAssocID="{97A756F4-E68B-4D34-9F45-68082F23727E}" presName="rootConnector" presStyleLbl="node1" presStyleIdx="0" presStyleCnt="4"/>
      <dgm:spPr/>
    </dgm:pt>
    <dgm:pt modelId="{FED647DD-240E-4234-9EE2-0F5E7F5496CC}" type="pres">
      <dgm:prSet presAssocID="{97A756F4-E68B-4D34-9F45-68082F23727E}" presName="childShape" presStyleCnt="0"/>
      <dgm:spPr/>
    </dgm:pt>
    <dgm:pt modelId="{DE88A553-DEFB-4EA9-8680-81DE0E96F11F}" type="pres">
      <dgm:prSet presAssocID="{60D1E2B2-53D9-4C3F-BA3A-B8D74CAC4A66}" presName="Name13" presStyleLbl="parChTrans1D2" presStyleIdx="0" presStyleCnt="7"/>
      <dgm:spPr/>
    </dgm:pt>
    <dgm:pt modelId="{6FF04BB0-78A9-4EE3-892A-18F101328E0D}" type="pres">
      <dgm:prSet presAssocID="{4B432D7E-606F-44DF-ABE1-00DFB47E4DE4}" presName="childText" presStyleLbl="bgAcc1" presStyleIdx="0" presStyleCnt="7">
        <dgm:presLayoutVars>
          <dgm:bulletEnabled val="1"/>
        </dgm:presLayoutVars>
      </dgm:prSet>
      <dgm:spPr/>
    </dgm:pt>
    <dgm:pt modelId="{A7FC1BAF-B265-44B8-9104-2E8B38F6D40A}" type="pres">
      <dgm:prSet presAssocID="{9700296C-B83A-4175-A9BA-F0E4574CABD4}" presName="root" presStyleCnt="0"/>
      <dgm:spPr/>
    </dgm:pt>
    <dgm:pt modelId="{778F8CE1-6A91-4169-AA0E-04C6FE35C78C}" type="pres">
      <dgm:prSet presAssocID="{9700296C-B83A-4175-A9BA-F0E4574CABD4}" presName="rootComposite" presStyleCnt="0"/>
      <dgm:spPr/>
    </dgm:pt>
    <dgm:pt modelId="{730084B2-6AA9-450A-A254-EEB304C53435}" type="pres">
      <dgm:prSet presAssocID="{9700296C-B83A-4175-A9BA-F0E4574CABD4}" presName="rootText" presStyleLbl="node1" presStyleIdx="1" presStyleCnt="4"/>
      <dgm:spPr/>
    </dgm:pt>
    <dgm:pt modelId="{48EB62E0-2BFF-47A1-BEAF-C370722A528C}" type="pres">
      <dgm:prSet presAssocID="{9700296C-B83A-4175-A9BA-F0E4574CABD4}" presName="rootConnector" presStyleLbl="node1" presStyleIdx="1" presStyleCnt="4"/>
      <dgm:spPr/>
    </dgm:pt>
    <dgm:pt modelId="{8982AC03-633E-49BC-8489-5721F8457A62}" type="pres">
      <dgm:prSet presAssocID="{9700296C-B83A-4175-A9BA-F0E4574CABD4}" presName="childShape" presStyleCnt="0"/>
      <dgm:spPr/>
    </dgm:pt>
    <dgm:pt modelId="{9341D99C-1570-4E9D-957A-CBE4DABEB03E}" type="pres">
      <dgm:prSet presAssocID="{3C8A626A-DA70-4559-90B2-3C1016643E82}" presName="Name13" presStyleLbl="parChTrans1D2" presStyleIdx="1" presStyleCnt="7"/>
      <dgm:spPr/>
    </dgm:pt>
    <dgm:pt modelId="{005FA246-9640-4B6F-A043-15988CA51840}" type="pres">
      <dgm:prSet presAssocID="{C4F80B13-78BB-460C-A45F-EFB079561908}" presName="childText" presStyleLbl="bgAcc1" presStyleIdx="1" presStyleCnt="7">
        <dgm:presLayoutVars>
          <dgm:bulletEnabled val="1"/>
        </dgm:presLayoutVars>
      </dgm:prSet>
      <dgm:spPr/>
    </dgm:pt>
    <dgm:pt modelId="{3402A935-2767-40C8-AE5E-5A0C30A97AF0}" type="pres">
      <dgm:prSet presAssocID="{FEB838D9-952E-454E-BBD6-FC7F23BF4C41}" presName="Name13" presStyleLbl="parChTrans1D2" presStyleIdx="2" presStyleCnt="7"/>
      <dgm:spPr/>
    </dgm:pt>
    <dgm:pt modelId="{F385A5F7-7D0B-4C0B-8B1B-D7D1066B4433}" type="pres">
      <dgm:prSet presAssocID="{B9BA4B6C-9F97-4A23-AB8F-E5E42687CC11}" presName="childText" presStyleLbl="bgAcc1" presStyleIdx="2" presStyleCnt="7">
        <dgm:presLayoutVars>
          <dgm:bulletEnabled val="1"/>
        </dgm:presLayoutVars>
      </dgm:prSet>
      <dgm:spPr/>
    </dgm:pt>
    <dgm:pt modelId="{169C1E44-475B-48A1-8EB3-204AE00724E0}" type="pres">
      <dgm:prSet presAssocID="{8902C649-0EB9-46B3-9EEE-270AC5FC85BF}" presName="root" presStyleCnt="0"/>
      <dgm:spPr/>
    </dgm:pt>
    <dgm:pt modelId="{47EACCD5-6116-4EA2-9252-DB835EE8C5E6}" type="pres">
      <dgm:prSet presAssocID="{8902C649-0EB9-46B3-9EEE-270AC5FC85BF}" presName="rootComposite" presStyleCnt="0"/>
      <dgm:spPr/>
    </dgm:pt>
    <dgm:pt modelId="{6E6C9771-0B8D-46BC-84F1-D3168271F611}" type="pres">
      <dgm:prSet presAssocID="{8902C649-0EB9-46B3-9EEE-270AC5FC85BF}" presName="rootText" presStyleLbl="node1" presStyleIdx="2" presStyleCnt="4"/>
      <dgm:spPr/>
    </dgm:pt>
    <dgm:pt modelId="{689A01C5-797B-4527-B332-755436B1B47A}" type="pres">
      <dgm:prSet presAssocID="{8902C649-0EB9-46B3-9EEE-270AC5FC85BF}" presName="rootConnector" presStyleLbl="node1" presStyleIdx="2" presStyleCnt="4"/>
      <dgm:spPr/>
    </dgm:pt>
    <dgm:pt modelId="{7B60C228-0B6E-4970-999C-FA2217A0D694}" type="pres">
      <dgm:prSet presAssocID="{8902C649-0EB9-46B3-9EEE-270AC5FC85BF}" presName="childShape" presStyleCnt="0"/>
      <dgm:spPr/>
    </dgm:pt>
    <dgm:pt modelId="{B4C1EE8D-C92C-4F6F-96FD-1712A0E59F5F}" type="pres">
      <dgm:prSet presAssocID="{EF3A6B3C-6BCC-4FC3-8057-53557D33091B}" presName="Name13" presStyleLbl="parChTrans1D2" presStyleIdx="3" presStyleCnt="7"/>
      <dgm:spPr/>
    </dgm:pt>
    <dgm:pt modelId="{4EBFE905-C71A-47C4-83B6-ED41E2561430}" type="pres">
      <dgm:prSet presAssocID="{BEE8493B-5499-4B5A-B424-69EAA8FE0896}" presName="childText" presStyleLbl="bgAcc1" presStyleIdx="3" presStyleCnt="7">
        <dgm:presLayoutVars>
          <dgm:bulletEnabled val="1"/>
        </dgm:presLayoutVars>
      </dgm:prSet>
      <dgm:spPr/>
    </dgm:pt>
    <dgm:pt modelId="{FEC3AF22-6EB7-4038-BF93-7783344CD229}" type="pres">
      <dgm:prSet presAssocID="{8BE39C1A-8620-42D7-8976-768C5F23B842}" presName="Name13" presStyleLbl="parChTrans1D2" presStyleIdx="4" presStyleCnt="7"/>
      <dgm:spPr/>
    </dgm:pt>
    <dgm:pt modelId="{636DA563-9A22-4CEC-AF5B-D7C05872F167}" type="pres">
      <dgm:prSet presAssocID="{B5C465B5-7B49-43EE-96E4-690F7F88FCBC}" presName="childText" presStyleLbl="bgAcc1" presStyleIdx="4" presStyleCnt="7">
        <dgm:presLayoutVars>
          <dgm:bulletEnabled val="1"/>
        </dgm:presLayoutVars>
      </dgm:prSet>
      <dgm:spPr/>
    </dgm:pt>
    <dgm:pt modelId="{BA34E330-0038-402E-9E5A-0B3E8959EFBD}" type="pres">
      <dgm:prSet presAssocID="{D275C90D-EDD5-421D-8F81-5551A435BBF7}" presName="root" presStyleCnt="0"/>
      <dgm:spPr/>
    </dgm:pt>
    <dgm:pt modelId="{A5340EF5-8ABD-486F-A9CA-B9BCE752D529}" type="pres">
      <dgm:prSet presAssocID="{D275C90D-EDD5-421D-8F81-5551A435BBF7}" presName="rootComposite" presStyleCnt="0"/>
      <dgm:spPr/>
    </dgm:pt>
    <dgm:pt modelId="{1EA91AE2-9CDA-4A5D-A225-A34D01E85258}" type="pres">
      <dgm:prSet presAssocID="{D275C90D-EDD5-421D-8F81-5551A435BBF7}" presName="rootText" presStyleLbl="node1" presStyleIdx="3" presStyleCnt="4"/>
      <dgm:spPr/>
    </dgm:pt>
    <dgm:pt modelId="{6C635DF8-C746-41DD-BB9A-BCEA08586CFD}" type="pres">
      <dgm:prSet presAssocID="{D275C90D-EDD5-421D-8F81-5551A435BBF7}" presName="rootConnector" presStyleLbl="node1" presStyleIdx="3" presStyleCnt="4"/>
      <dgm:spPr/>
    </dgm:pt>
    <dgm:pt modelId="{7CAD8E0E-A2EA-4053-896C-1A1143821127}" type="pres">
      <dgm:prSet presAssocID="{D275C90D-EDD5-421D-8F81-5551A435BBF7}" presName="childShape" presStyleCnt="0"/>
      <dgm:spPr/>
    </dgm:pt>
    <dgm:pt modelId="{744B8389-1A26-4563-A071-B908438A07C3}" type="pres">
      <dgm:prSet presAssocID="{093001EF-CA76-4552-A170-25CA462F52B0}" presName="Name13" presStyleLbl="parChTrans1D2" presStyleIdx="5" presStyleCnt="7"/>
      <dgm:spPr/>
    </dgm:pt>
    <dgm:pt modelId="{15063B3C-B02D-4A42-9E91-8FFECD935F48}" type="pres">
      <dgm:prSet presAssocID="{507CD16C-5FDA-4B77-9020-08BB8CACCA7A}" presName="childText" presStyleLbl="bgAcc1" presStyleIdx="5" presStyleCnt="7">
        <dgm:presLayoutVars>
          <dgm:bulletEnabled val="1"/>
        </dgm:presLayoutVars>
      </dgm:prSet>
      <dgm:spPr/>
    </dgm:pt>
    <dgm:pt modelId="{823E4599-15DC-44AB-B9BA-3DE1EFD6352B}" type="pres">
      <dgm:prSet presAssocID="{1E835E44-6231-4711-ABB5-C314734509E8}" presName="Name13" presStyleLbl="parChTrans1D2" presStyleIdx="6" presStyleCnt="7"/>
      <dgm:spPr/>
    </dgm:pt>
    <dgm:pt modelId="{56C178D8-E5F8-4002-85DB-B6343321F7FC}" type="pres">
      <dgm:prSet presAssocID="{EBFE168A-9F2B-4389-974A-BE571FDBA4F5}" presName="childText" presStyleLbl="bgAcc1" presStyleIdx="6" presStyleCnt="7">
        <dgm:presLayoutVars>
          <dgm:bulletEnabled val="1"/>
        </dgm:presLayoutVars>
      </dgm:prSet>
      <dgm:spPr/>
    </dgm:pt>
  </dgm:ptLst>
  <dgm:cxnLst>
    <dgm:cxn modelId="{50317604-8C37-42FE-9164-F9725D28DFA4}" type="presOf" srcId="{97A756F4-E68B-4D34-9F45-68082F23727E}" destId="{60232B2D-DCBE-4CC5-B761-3F9FF815D40E}" srcOrd="0" destOrd="0" presId="urn:microsoft.com/office/officeart/2005/8/layout/hierarchy3"/>
    <dgm:cxn modelId="{C6204F05-8913-4B59-924E-F16378EC141D}" type="presOf" srcId="{60D1E2B2-53D9-4C3F-BA3A-B8D74CAC4A66}" destId="{DE88A553-DEFB-4EA9-8680-81DE0E96F11F}" srcOrd="0" destOrd="0" presId="urn:microsoft.com/office/officeart/2005/8/layout/hierarchy3"/>
    <dgm:cxn modelId="{D27E3D16-5F07-4C4F-9D4C-77AB8E383E01}" type="presOf" srcId="{8902C649-0EB9-46B3-9EEE-270AC5FC85BF}" destId="{689A01C5-797B-4527-B332-755436B1B47A}" srcOrd="1" destOrd="0" presId="urn:microsoft.com/office/officeart/2005/8/layout/hierarchy3"/>
    <dgm:cxn modelId="{E7CF4C1B-C07B-4FA5-BDC7-A94AF8D2533E}" srcId="{9700296C-B83A-4175-A9BA-F0E4574CABD4}" destId="{C4F80B13-78BB-460C-A45F-EFB079561908}" srcOrd="0" destOrd="0" parTransId="{3C8A626A-DA70-4559-90B2-3C1016643E82}" sibTransId="{D5CFF275-63F4-40C4-ACF4-0AE327C52531}"/>
    <dgm:cxn modelId="{A9FD9E31-133D-4D6A-90C8-F940B5B68102}" type="presOf" srcId="{D275C90D-EDD5-421D-8F81-5551A435BBF7}" destId="{1EA91AE2-9CDA-4A5D-A225-A34D01E85258}" srcOrd="0" destOrd="0" presId="urn:microsoft.com/office/officeart/2005/8/layout/hierarchy3"/>
    <dgm:cxn modelId="{80FFFE33-18C7-4678-989B-C9372DFE0BA3}" type="presOf" srcId="{093001EF-CA76-4552-A170-25CA462F52B0}" destId="{744B8389-1A26-4563-A071-B908438A07C3}" srcOrd="0" destOrd="0" presId="urn:microsoft.com/office/officeart/2005/8/layout/hierarchy3"/>
    <dgm:cxn modelId="{BC9B9635-A691-45D5-AE92-2E0786AEF553}" type="presOf" srcId="{B9BA4B6C-9F97-4A23-AB8F-E5E42687CC11}" destId="{F385A5F7-7D0B-4C0B-8B1B-D7D1066B4433}" srcOrd="0" destOrd="0" presId="urn:microsoft.com/office/officeart/2005/8/layout/hierarchy3"/>
    <dgm:cxn modelId="{4CBB7D37-CC31-4B74-BB6E-4DBE7839288F}" type="presOf" srcId="{EF3A6B3C-6BCC-4FC3-8057-53557D33091B}" destId="{B4C1EE8D-C92C-4F6F-96FD-1712A0E59F5F}" srcOrd="0" destOrd="0" presId="urn:microsoft.com/office/officeart/2005/8/layout/hierarchy3"/>
    <dgm:cxn modelId="{3C967A3D-289E-473A-8742-EB011228FE46}" type="presOf" srcId="{1E835E44-6231-4711-ABB5-C314734509E8}" destId="{823E4599-15DC-44AB-B9BA-3DE1EFD6352B}" srcOrd="0" destOrd="0" presId="urn:microsoft.com/office/officeart/2005/8/layout/hierarchy3"/>
    <dgm:cxn modelId="{1AD1C342-53D9-49B8-AD57-47F2FACCC086}" type="presOf" srcId="{9700296C-B83A-4175-A9BA-F0E4574CABD4}" destId="{48EB62E0-2BFF-47A1-BEAF-C370722A528C}" srcOrd="1" destOrd="0" presId="urn:microsoft.com/office/officeart/2005/8/layout/hierarchy3"/>
    <dgm:cxn modelId="{C8D9DF42-4016-47D0-B5EA-4C33949BCB15}" type="presOf" srcId="{FEB838D9-952E-454E-BBD6-FC7F23BF4C41}" destId="{3402A935-2767-40C8-AE5E-5A0C30A97AF0}" srcOrd="0" destOrd="0" presId="urn:microsoft.com/office/officeart/2005/8/layout/hierarchy3"/>
    <dgm:cxn modelId="{B3E9EE45-81C3-465B-A825-A4CF5D9058C8}" srcId="{BAB000EA-AD9B-4606-9EFF-2CB1128699C5}" destId="{8902C649-0EB9-46B3-9EEE-270AC5FC85BF}" srcOrd="2" destOrd="0" parTransId="{6A8D4D30-5B6B-4DFD-A606-DBADBB51D933}" sibTransId="{CB4D3659-AB9F-40F7-ACA8-31B5C575EFCC}"/>
    <dgm:cxn modelId="{CBCA6249-FBEB-4F9B-9A0F-1437C693F0DA}" type="presOf" srcId="{EBFE168A-9F2B-4389-974A-BE571FDBA4F5}" destId="{56C178D8-E5F8-4002-85DB-B6343321F7FC}" srcOrd="0" destOrd="0" presId="urn:microsoft.com/office/officeart/2005/8/layout/hierarchy3"/>
    <dgm:cxn modelId="{E600444B-2D90-4ADB-8C87-1A73DCDFB2F3}" type="presOf" srcId="{8BE39C1A-8620-42D7-8976-768C5F23B842}" destId="{FEC3AF22-6EB7-4038-BF93-7783344CD229}" srcOrd="0" destOrd="0" presId="urn:microsoft.com/office/officeart/2005/8/layout/hierarchy3"/>
    <dgm:cxn modelId="{40025C78-7BBF-47DE-940B-553D1A432C02}" srcId="{D275C90D-EDD5-421D-8F81-5551A435BBF7}" destId="{EBFE168A-9F2B-4389-974A-BE571FDBA4F5}" srcOrd="1" destOrd="0" parTransId="{1E835E44-6231-4711-ABB5-C314734509E8}" sibTransId="{06224EF6-7232-42ED-A443-FFB440268011}"/>
    <dgm:cxn modelId="{6564F07C-B59D-4B20-B3ED-00BFF0BFDABE}" srcId="{97A756F4-E68B-4D34-9F45-68082F23727E}" destId="{4B432D7E-606F-44DF-ABE1-00DFB47E4DE4}" srcOrd="0" destOrd="0" parTransId="{60D1E2B2-53D9-4C3F-BA3A-B8D74CAC4A66}" sibTransId="{E20DEDFA-2B9A-48A7-AB1B-FBD0B085AFCB}"/>
    <dgm:cxn modelId="{6055F78C-4F48-4210-B6F2-90DA25D4E5F9}" srcId="{BAB000EA-AD9B-4606-9EFF-2CB1128699C5}" destId="{97A756F4-E68B-4D34-9F45-68082F23727E}" srcOrd="0" destOrd="0" parTransId="{623B8F66-8321-4AA4-9660-D0D434778F13}" sibTransId="{54D72577-40E5-419D-B4C0-64EFA679D665}"/>
    <dgm:cxn modelId="{B5D74A8D-67D6-4113-89E2-01FDBD335B78}" srcId="{BAB000EA-AD9B-4606-9EFF-2CB1128699C5}" destId="{9700296C-B83A-4175-A9BA-F0E4574CABD4}" srcOrd="1" destOrd="0" parTransId="{EABF2FFB-6BB9-4A28-B369-0730040C5D31}" sibTransId="{E234EC9B-82DD-4E44-B5AB-AF60C8CDEA02}"/>
    <dgm:cxn modelId="{93723092-A77B-4CEE-88C4-4078DE662525}" type="presOf" srcId="{D275C90D-EDD5-421D-8F81-5551A435BBF7}" destId="{6C635DF8-C746-41DD-BB9A-BCEA08586CFD}" srcOrd="1" destOrd="0" presId="urn:microsoft.com/office/officeart/2005/8/layout/hierarchy3"/>
    <dgm:cxn modelId="{527EAC93-BD9A-4431-8C62-192D92F70067}" type="presOf" srcId="{C4F80B13-78BB-460C-A45F-EFB079561908}" destId="{005FA246-9640-4B6F-A043-15988CA51840}" srcOrd="0" destOrd="0" presId="urn:microsoft.com/office/officeart/2005/8/layout/hierarchy3"/>
    <dgm:cxn modelId="{09505E9E-217A-44F8-A025-8B16E2EE4EAD}" srcId="{8902C649-0EB9-46B3-9EEE-270AC5FC85BF}" destId="{B5C465B5-7B49-43EE-96E4-690F7F88FCBC}" srcOrd="1" destOrd="0" parTransId="{8BE39C1A-8620-42D7-8976-768C5F23B842}" sibTransId="{5D3DF5AD-8994-4F2C-BE8B-F7FAB110C3DC}"/>
    <dgm:cxn modelId="{7C770BA8-EEF0-4827-AE2C-96C64721A651}" type="presOf" srcId="{9700296C-B83A-4175-A9BA-F0E4574CABD4}" destId="{730084B2-6AA9-450A-A254-EEB304C53435}" srcOrd="0" destOrd="0" presId="urn:microsoft.com/office/officeart/2005/8/layout/hierarchy3"/>
    <dgm:cxn modelId="{AA8847AD-45F4-4DFE-A00B-4A95E5A7D5A6}" type="presOf" srcId="{8902C649-0EB9-46B3-9EEE-270AC5FC85BF}" destId="{6E6C9771-0B8D-46BC-84F1-D3168271F611}" srcOrd="0" destOrd="0" presId="urn:microsoft.com/office/officeart/2005/8/layout/hierarchy3"/>
    <dgm:cxn modelId="{DDCFEDB8-271B-44DC-BAD0-FDE49AC37B44}" type="presOf" srcId="{BEE8493B-5499-4B5A-B424-69EAA8FE0896}" destId="{4EBFE905-C71A-47C4-83B6-ED41E2561430}" srcOrd="0" destOrd="0" presId="urn:microsoft.com/office/officeart/2005/8/layout/hierarchy3"/>
    <dgm:cxn modelId="{333DF0B8-E429-4665-BCF7-76E03172E497}" srcId="{BAB000EA-AD9B-4606-9EFF-2CB1128699C5}" destId="{D275C90D-EDD5-421D-8F81-5551A435BBF7}" srcOrd="3" destOrd="0" parTransId="{DF29F61A-DF18-48A2-A529-EB11D18107B4}" sibTransId="{6AFC93A3-C967-4FC8-B602-BB05D019ECC0}"/>
    <dgm:cxn modelId="{34FA5CC8-F5A4-4797-B769-6FA9D5047994}" type="presOf" srcId="{BAB000EA-AD9B-4606-9EFF-2CB1128699C5}" destId="{9DD34F05-3752-4460-879C-7198F5D66C76}" srcOrd="0" destOrd="0" presId="urn:microsoft.com/office/officeart/2005/8/layout/hierarchy3"/>
    <dgm:cxn modelId="{F40AD7D1-60F0-4CA4-8BE8-C98EEC525D03}" srcId="{8902C649-0EB9-46B3-9EEE-270AC5FC85BF}" destId="{BEE8493B-5499-4B5A-B424-69EAA8FE0896}" srcOrd="0" destOrd="0" parTransId="{EF3A6B3C-6BCC-4FC3-8057-53557D33091B}" sibTransId="{13324FD7-9296-459D-B4A5-5C1DDE098160}"/>
    <dgm:cxn modelId="{A09882D7-5B39-4703-B70F-64A71CB69F6F}" type="presOf" srcId="{507CD16C-5FDA-4B77-9020-08BB8CACCA7A}" destId="{15063B3C-B02D-4A42-9E91-8FFECD935F48}" srcOrd="0" destOrd="0" presId="urn:microsoft.com/office/officeart/2005/8/layout/hierarchy3"/>
    <dgm:cxn modelId="{AED356DE-358E-4F9A-B862-DAE0A41CABC1}" srcId="{D275C90D-EDD5-421D-8F81-5551A435BBF7}" destId="{507CD16C-5FDA-4B77-9020-08BB8CACCA7A}" srcOrd="0" destOrd="0" parTransId="{093001EF-CA76-4552-A170-25CA462F52B0}" sibTransId="{10D66AE7-96AA-411E-8CE9-7161BB3D3984}"/>
    <dgm:cxn modelId="{7D4210E5-6B20-4C31-83F5-D6B019DD7A1E}" type="presOf" srcId="{97A756F4-E68B-4D34-9F45-68082F23727E}" destId="{F7F6029A-1B1A-48D8-A9C8-AA8B14CD730D}" srcOrd="1" destOrd="0" presId="urn:microsoft.com/office/officeart/2005/8/layout/hierarchy3"/>
    <dgm:cxn modelId="{567513E5-AECA-46B9-90B7-37F8A0E0A93A}" type="presOf" srcId="{B5C465B5-7B49-43EE-96E4-690F7F88FCBC}" destId="{636DA563-9A22-4CEC-AF5B-D7C05872F167}" srcOrd="0" destOrd="0" presId="urn:microsoft.com/office/officeart/2005/8/layout/hierarchy3"/>
    <dgm:cxn modelId="{764EF5E8-3BEF-4528-9167-D5A692753C7D}" type="presOf" srcId="{3C8A626A-DA70-4559-90B2-3C1016643E82}" destId="{9341D99C-1570-4E9D-957A-CBE4DABEB03E}" srcOrd="0" destOrd="0" presId="urn:microsoft.com/office/officeart/2005/8/layout/hierarchy3"/>
    <dgm:cxn modelId="{77B3D0FB-8BAC-4F36-9362-421098AAE8A0}" type="presOf" srcId="{4B432D7E-606F-44DF-ABE1-00DFB47E4DE4}" destId="{6FF04BB0-78A9-4EE3-892A-18F101328E0D}" srcOrd="0" destOrd="0" presId="urn:microsoft.com/office/officeart/2005/8/layout/hierarchy3"/>
    <dgm:cxn modelId="{84814CFD-F1A5-438C-97A6-C6D258B692EB}" srcId="{9700296C-B83A-4175-A9BA-F0E4574CABD4}" destId="{B9BA4B6C-9F97-4A23-AB8F-E5E42687CC11}" srcOrd="1" destOrd="0" parTransId="{FEB838D9-952E-454E-BBD6-FC7F23BF4C41}" sibTransId="{F0FDA716-1F25-4A0D-AF44-56B5F8849AEF}"/>
    <dgm:cxn modelId="{68EDC4C4-9BB5-4239-8B87-4A513F916919}" type="presParOf" srcId="{9DD34F05-3752-4460-879C-7198F5D66C76}" destId="{39FBA36E-A135-44C6-A53F-213272580D77}" srcOrd="0" destOrd="0" presId="urn:microsoft.com/office/officeart/2005/8/layout/hierarchy3"/>
    <dgm:cxn modelId="{AA8CDB48-589E-48AE-A400-3637C7735C87}" type="presParOf" srcId="{39FBA36E-A135-44C6-A53F-213272580D77}" destId="{6F16EBC9-DF5C-4822-AEB3-C9CED3BBC555}" srcOrd="0" destOrd="0" presId="urn:microsoft.com/office/officeart/2005/8/layout/hierarchy3"/>
    <dgm:cxn modelId="{CED54E77-850C-4C35-8B7A-D3EBEE0F15EF}" type="presParOf" srcId="{6F16EBC9-DF5C-4822-AEB3-C9CED3BBC555}" destId="{60232B2D-DCBE-4CC5-B761-3F9FF815D40E}" srcOrd="0" destOrd="0" presId="urn:microsoft.com/office/officeart/2005/8/layout/hierarchy3"/>
    <dgm:cxn modelId="{D1832235-737C-4752-87FD-B4F0BE7724F5}" type="presParOf" srcId="{6F16EBC9-DF5C-4822-AEB3-C9CED3BBC555}" destId="{F7F6029A-1B1A-48D8-A9C8-AA8B14CD730D}" srcOrd="1" destOrd="0" presId="urn:microsoft.com/office/officeart/2005/8/layout/hierarchy3"/>
    <dgm:cxn modelId="{992C893E-57E9-4D9E-88FD-BE4655C9B5B4}" type="presParOf" srcId="{39FBA36E-A135-44C6-A53F-213272580D77}" destId="{FED647DD-240E-4234-9EE2-0F5E7F5496CC}" srcOrd="1" destOrd="0" presId="urn:microsoft.com/office/officeart/2005/8/layout/hierarchy3"/>
    <dgm:cxn modelId="{01EF72A5-869B-41BA-BD3B-5AB2834EB687}" type="presParOf" srcId="{FED647DD-240E-4234-9EE2-0F5E7F5496CC}" destId="{DE88A553-DEFB-4EA9-8680-81DE0E96F11F}" srcOrd="0" destOrd="0" presId="urn:microsoft.com/office/officeart/2005/8/layout/hierarchy3"/>
    <dgm:cxn modelId="{4C3ED103-FD45-48A8-AAFD-C6A77F9D81AE}" type="presParOf" srcId="{FED647DD-240E-4234-9EE2-0F5E7F5496CC}" destId="{6FF04BB0-78A9-4EE3-892A-18F101328E0D}" srcOrd="1" destOrd="0" presId="urn:microsoft.com/office/officeart/2005/8/layout/hierarchy3"/>
    <dgm:cxn modelId="{FE83BD2F-A6E1-407B-A3E7-B2611335CF0C}" type="presParOf" srcId="{9DD34F05-3752-4460-879C-7198F5D66C76}" destId="{A7FC1BAF-B265-44B8-9104-2E8B38F6D40A}" srcOrd="1" destOrd="0" presId="urn:microsoft.com/office/officeart/2005/8/layout/hierarchy3"/>
    <dgm:cxn modelId="{94621C89-20A3-42D8-91BA-7CB40065E0F8}" type="presParOf" srcId="{A7FC1BAF-B265-44B8-9104-2E8B38F6D40A}" destId="{778F8CE1-6A91-4169-AA0E-04C6FE35C78C}" srcOrd="0" destOrd="0" presId="urn:microsoft.com/office/officeart/2005/8/layout/hierarchy3"/>
    <dgm:cxn modelId="{49B8EDE9-C9C2-4227-8B47-8BCAECBDFDD7}" type="presParOf" srcId="{778F8CE1-6A91-4169-AA0E-04C6FE35C78C}" destId="{730084B2-6AA9-450A-A254-EEB304C53435}" srcOrd="0" destOrd="0" presId="urn:microsoft.com/office/officeart/2005/8/layout/hierarchy3"/>
    <dgm:cxn modelId="{349D68C9-4A0A-4F73-B00C-1599A2FF9BD7}" type="presParOf" srcId="{778F8CE1-6A91-4169-AA0E-04C6FE35C78C}" destId="{48EB62E0-2BFF-47A1-BEAF-C370722A528C}" srcOrd="1" destOrd="0" presId="urn:microsoft.com/office/officeart/2005/8/layout/hierarchy3"/>
    <dgm:cxn modelId="{4A4F5DBB-94CC-4B24-A1E6-664372A305F9}" type="presParOf" srcId="{A7FC1BAF-B265-44B8-9104-2E8B38F6D40A}" destId="{8982AC03-633E-49BC-8489-5721F8457A62}" srcOrd="1" destOrd="0" presId="urn:microsoft.com/office/officeart/2005/8/layout/hierarchy3"/>
    <dgm:cxn modelId="{44CD2A81-BA09-44A0-AE9A-EE6A955967A4}" type="presParOf" srcId="{8982AC03-633E-49BC-8489-5721F8457A62}" destId="{9341D99C-1570-4E9D-957A-CBE4DABEB03E}" srcOrd="0" destOrd="0" presId="urn:microsoft.com/office/officeart/2005/8/layout/hierarchy3"/>
    <dgm:cxn modelId="{2D3CA7E0-6F4A-4B83-9FFE-71462AD45EB9}" type="presParOf" srcId="{8982AC03-633E-49BC-8489-5721F8457A62}" destId="{005FA246-9640-4B6F-A043-15988CA51840}" srcOrd="1" destOrd="0" presId="urn:microsoft.com/office/officeart/2005/8/layout/hierarchy3"/>
    <dgm:cxn modelId="{A4311F91-8FFB-497D-B025-12730239F23E}" type="presParOf" srcId="{8982AC03-633E-49BC-8489-5721F8457A62}" destId="{3402A935-2767-40C8-AE5E-5A0C30A97AF0}" srcOrd="2" destOrd="0" presId="urn:microsoft.com/office/officeart/2005/8/layout/hierarchy3"/>
    <dgm:cxn modelId="{C768EFC0-5709-4C9F-9BD5-C1E67B8C4A17}" type="presParOf" srcId="{8982AC03-633E-49BC-8489-5721F8457A62}" destId="{F385A5F7-7D0B-4C0B-8B1B-D7D1066B4433}" srcOrd="3" destOrd="0" presId="urn:microsoft.com/office/officeart/2005/8/layout/hierarchy3"/>
    <dgm:cxn modelId="{CEA72685-EB42-428B-BBBD-0E7B1A63A1F3}" type="presParOf" srcId="{9DD34F05-3752-4460-879C-7198F5D66C76}" destId="{169C1E44-475B-48A1-8EB3-204AE00724E0}" srcOrd="2" destOrd="0" presId="urn:microsoft.com/office/officeart/2005/8/layout/hierarchy3"/>
    <dgm:cxn modelId="{A3D1BFFA-39D3-4AE6-BB90-D76B543EE623}" type="presParOf" srcId="{169C1E44-475B-48A1-8EB3-204AE00724E0}" destId="{47EACCD5-6116-4EA2-9252-DB835EE8C5E6}" srcOrd="0" destOrd="0" presId="urn:microsoft.com/office/officeart/2005/8/layout/hierarchy3"/>
    <dgm:cxn modelId="{B6AF4684-1C70-4A3E-9168-7A78071CE025}" type="presParOf" srcId="{47EACCD5-6116-4EA2-9252-DB835EE8C5E6}" destId="{6E6C9771-0B8D-46BC-84F1-D3168271F611}" srcOrd="0" destOrd="0" presId="urn:microsoft.com/office/officeart/2005/8/layout/hierarchy3"/>
    <dgm:cxn modelId="{09C05A85-1776-44B0-9947-B7AE8983DDEB}" type="presParOf" srcId="{47EACCD5-6116-4EA2-9252-DB835EE8C5E6}" destId="{689A01C5-797B-4527-B332-755436B1B47A}" srcOrd="1" destOrd="0" presId="urn:microsoft.com/office/officeart/2005/8/layout/hierarchy3"/>
    <dgm:cxn modelId="{0C6286AA-1EE2-4385-8C13-7821E4A6AF02}" type="presParOf" srcId="{169C1E44-475B-48A1-8EB3-204AE00724E0}" destId="{7B60C228-0B6E-4970-999C-FA2217A0D694}" srcOrd="1" destOrd="0" presId="urn:microsoft.com/office/officeart/2005/8/layout/hierarchy3"/>
    <dgm:cxn modelId="{964C1CE4-C598-4983-8E20-D36D0E80AA1C}" type="presParOf" srcId="{7B60C228-0B6E-4970-999C-FA2217A0D694}" destId="{B4C1EE8D-C92C-4F6F-96FD-1712A0E59F5F}" srcOrd="0" destOrd="0" presId="urn:microsoft.com/office/officeart/2005/8/layout/hierarchy3"/>
    <dgm:cxn modelId="{B9192D68-99F7-481A-B310-33EDA934534B}" type="presParOf" srcId="{7B60C228-0B6E-4970-999C-FA2217A0D694}" destId="{4EBFE905-C71A-47C4-83B6-ED41E2561430}" srcOrd="1" destOrd="0" presId="urn:microsoft.com/office/officeart/2005/8/layout/hierarchy3"/>
    <dgm:cxn modelId="{E4EEF495-2B1E-4D13-8424-D508AD7B3CBF}" type="presParOf" srcId="{7B60C228-0B6E-4970-999C-FA2217A0D694}" destId="{FEC3AF22-6EB7-4038-BF93-7783344CD229}" srcOrd="2" destOrd="0" presId="urn:microsoft.com/office/officeart/2005/8/layout/hierarchy3"/>
    <dgm:cxn modelId="{12708169-6AB2-4BE2-94B6-4C0E73BFC39B}" type="presParOf" srcId="{7B60C228-0B6E-4970-999C-FA2217A0D694}" destId="{636DA563-9A22-4CEC-AF5B-D7C05872F167}" srcOrd="3" destOrd="0" presId="urn:microsoft.com/office/officeart/2005/8/layout/hierarchy3"/>
    <dgm:cxn modelId="{B7DEEBA5-1FFB-476B-A4B0-775C5A3FB81F}" type="presParOf" srcId="{9DD34F05-3752-4460-879C-7198F5D66C76}" destId="{BA34E330-0038-402E-9E5A-0B3E8959EFBD}" srcOrd="3" destOrd="0" presId="urn:microsoft.com/office/officeart/2005/8/layout/hierarchy3"/>
    <dgm:cxn modelId="{E26B0760-5C53-4745-9F37-48F4EE99E0C9}" type="presParOf" srcId="{BA34E330-0038-402E-9E5A-0B3E8959EFBD}" destId="{A5340EF5-8ABD-486F-A9CA-B9BCE752D529}" srcOrd="0" destOrd="0" presId="urn:microsoft.com/office/officeart/2005/8/layout/hierarchy3"/>
    <dgm:cxn modelId="{1B2E0626-681C-4ECD-AACF-A567E46E0BA9}" type="presParOf" srcId="{A5340EF5-8ABD-486F-A9CA-B9BCE752D529}" destId="{1EA91AE2-9CDA-4A5D-A225-A34D01E85258}" srcOrd="0" destOrd="0" presId="urn:microsoft.com/office/officeart/2005/8/layout/hierarchy3"/>
    <dgm:cxn modelId="{47B2F6AC-DA28-4304-B8A0-A427217EE924}" type="presParOf" srcId="{A5340EF5-8ABD-486F-A9CA-B9BCE752D529}" destId="{6C635DF8-C746-41DD-BB9A-BCEA08586CFD}" srcOrd="1" destOrd="0" presId="urn:microsoft.com/office/officeart/2005/8/layout/hierarchy3"/>
    <dgm:cxn modelId="{D761DD1C-E210-481F-B8DF-A3D438E17A35}" type="presParOf" srcId="{BA34E330-0038-402E-9E5A-0B3E8959EFBD}" destId="{7CAD8E0E-A2EA-4053-896C-1A1143821127}" srcOrd="1" destOrd="0" presId="urn:microsoft.com/office/officeart/2005/8/layout/hierarchy3"/>
    <dgm:cxn modelId="{52056870-AE17-4A7D-9342-1C67BB193DFF}" type="presParOf" srcId="{7CAD8E0E-A2EA-4053-896C-1A1143821127}" destId="{744B8389-1A26-4563-A071-B908438A07C3}" srcOrd="0" destOrd="0" presId="urn:microsoft.com/office/officeart/2005/8/layout/hierarchy3"/>
    <dgm:cxn modelId="{37333808-2D9D-40D4-9F78-E176EC698AF7}" type="presParOf" srcId="{7CAD8E0E-A2EA-4053-896C-1A1143821127}" destId="{15063B3C-B02D-4A42-9E91-8FFECD935F48}" srcOrd="1" destOrd="0" presId="urn:microsoft.com/office/officeart/2005/8/layout/hierarchy3"/>
    <dgm:cxn modelId="{48FF571D-1C6D-43FB-AE70-BAFEA399C7DA}" type="presParOf" srcId="{7CAD8E0E-A2EA-4053-896C-1A1143821127}" destId="{823E4599-15DC-44AB-B9BA-3DE1EFD6352B}" srcOrd="2" destOrd="0" presId="urn:microsoft.com/office/officeart/2005/8/layout/hierarchy3"/>
    <dgm:cxn modelId="{1C8D1E1F-1541-47D6-88CB-2384C24B9D1A}" type="presParOf" srcId="{7CAD8E0E-A2EA-4053-896C-1A1143821127}" destId="{56C178D8-E5F8-4002-85DB-B6343321F7F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D1097-FB41-4BE4-BCB5-91853ED51FE9}"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5F9A55A7-1FCA-4B64-A7B6-D954E0C724CA}">
      <dgm:prSet/>
      <dgm:spPr/>
      <dgm:t>
        <a:bodyPr/>
        <a:lstStyle/>
        <a:p>
          <a:pPr>
            <a:defRPr b="1"/>
          </a:pPr>
          <a:r>
            <a:rPr lang="en-US"/>
            <a:t>2003</a:t>
          </a:r>
        </a:p>
      </dgm:t>
    </dgm:pt>
    <dgm:pt modelId="{9912A6A7-E87B-42E8-879D-58ED200BCD92}" type="parTrans" cxnId="{14540E3B-6524-47D9-B523-D0EF59F9CB13}">
      <dgm:prSet/>
      <dgm:spPr/>
      <dgm:t>
        <a:bodyPr/>
        <a:lstStyle/>
        <a:p>
          <a:endParaRPr lang="en-US"/>
        </a:p>
      </dgm:t>
    </dgm:pt>
    <dgm:pt modelId="{82AF0500-3069-41AB-B462-D01984C08F17}" type="sibTrans" cxnId="{14540E3B-6524-47D9-B523-D0EF59F9CB13}">
      <dgm:prSet/>
      <dgm:spPr/>
      <dgm:t>
        <a:bodyPr/>
        <a:lstStyle/>
        <a:p>
          <a:endParaRPr lang="en-US"/>
        </a:p>
      </dgm:t>
    </dgm:pt>
    <dgm:pt modelId="{B31DF1AB-CD81-4E7F-8CF5-03031E4CAED4}">
      <dgm:prSet/>
      <dgm:spPr/>
      <dgm:t>
        <a:bodyPr/>
        <a:lstStyle/>
        <a:p>
          <a:r>
            <a:rPr lang="en-US"/>
            <a:t>New South Wales Bar Council adopts NSW Equitable Briefing Policy</a:t>
          </a:r>
        </a:p>
      </dgm:t>
    </dgm:pt>
    <dgm:pt modelId="{2373E92D-4BD6-4DCD-B7F7-1A1DD821EE34}" type="parTrans" cxnId="{FD5D3F7E-559B-475B-A9F4-0B388BC92B3F}">
      <dgm:prSet/>
      <dgm:spPr/>
      <dgm:t>
        <a:bodyPr/>
        <a:lstStyle/>
        <a:p>
          <a:endParaRPr lang="en-US"/>
        </a:p>
      </dgm:t>
    </dgm:pt>
    <dgm:pt modelId="{7E3DA287-04D5-4680-943D-14BBE4AD4198}" type="sibTrans" cxnId="{FD5D3F7E-559B-475B-A9F4-0B388BC92B3F}">
      <dgm:prSet/>
      <dgm:spPr/>
      <dgm:t>
        <a:bodyPr/>
        <a:lstStyle/>
        <a:p>
          <a:endParaRPr lang="en-US"/>
        </a:p>
      </dgm:t>
    </dgm:pt>
    <dgm:pt modelId="{34294E73-4352-4BDF-AC52-AEA04595B8AB}">
      <dgm:prSet/>
      <dgm:spPr/>
      <dgm:t>
        <a:bodyPr/>
        <a:lstStyle/>
        <a:p>
          <a:r>
            <a:rPr lang="en-US"/>
            <a:t>SCAG asked the LCA to develop a national model equitable briefing policy  		</a:t>
          </a:r>
        </a:p>
      </dgm:t>
    </dgm:pt>
    <dgm:pt modelId="{3BEC4678-A055-49E1-92F2-D53B77E7D958}" type="parTrans" cxnId="{AC0BE514-36E6-4C1F-8E7A-924845F93B04}">
      <dgm:prSet/>
      <dgm:spPr/>
      <dgm:t>
        <a:bodyPr/>
        <a:lstStyle/>
        <a:p>
          <a:endParaRPr lang="en-US"/>
        </a:p>
      </dgm:t>
    </dgm:pt>
    <dgm:pt modelId="{1440E7B7-03AF-4A73-8BA3-7C13A6C1301C}" type="sibTrans" cxnId="{AC0BE514-36E6-4C1F-8E7A-924845F93B04}">
      <dgm:prSet/>
      <dgm:spPr/>
      <dgm:t>
        <a:bodyPr/>
        <a:lstStyle/>
        <a:p>
          <a:endParaRPr lang="en-US"/>
        </a:p>
      </dgm:t>
    </dgm:pt>
    <dgm:pt modelId="{545F2A53-F0A1-4200-8B03-C6C699753A54}">
      <dgm:prSet/>
      <dgm:spPr/>
      <dgm:t>
        <a:bodyPr/>
        <a:lstStyle/>
        <a:p>
          <a:pPr>
            <a:defRPr b="1"/>
          </a:pPr>
          <a:r>
            <a:rPr lang="en-US"/>
            <a:t>2004</a:t>
          </a:r>
        </a:p>
      </dgm:t>
    </dgm:pt>
    <dgm:pt modelId="{74419B40-8F32-4AC6-9EC9-D46A7D6402FC}" type="parTrans" cxnId="{F77BF46A-6867-4BEE-9FF8-55C3636B029D}">
      <dgm:prSet/>
      <dgm:spPr/>
      <dgm:t>
        <a:bodyPr/>
        <a:lstStyle/>
        <a:p>
          <a:endParaRPr lang="en-US"/>
        </a:p>
      </dgm:t>
    </dgm:pt>
    <dgm:pt modelId="{49403AF7-B546-4364-9259-B5AF4BBDF59A}" type="sibTrans" cxnId="{F77BF46A-6867-4BEE-9FF8-55C3636B029D}">
      <dgm:prSet/>
      <dgm:spPr/>
      <dgm:t>
        <a:bodyPr/>
        <a:lstStyle/>
        <a:p>
          <a:endParaRPr lang="en-US"/>
        </a:p>
      </dgm:t>
    </dgm:pt>
    <dgm:pt modelId="{B3A3E606-8BC8-4F61-A64E-C03D2F6AA831}">
      <dgm:prSet/>
      <dgm:spPr/>
      <dgm:t>
        <a:bodyPr/>
        <a:lstStyle/>
        <a:p>
          <a:r>
            <a:rPr lang="en-US"/>
            <a:t>LCA’s Model Equal Opportunity Briefing Policy for Female Barristers and Advocates</a:t>
          </a:r>
        </a:p>
      </dgm:t>
    </dgm:pt>
    <dgm:pt modelId="{3C732F67-B946-4D05-81B0-1F811C2BE459}" type="parTrans" cxnId="{59FEF038-7662-4EFF-91C6-8D4869EC990E}">
      <dgm:prSet/>
      <dgm:spPr/>
      <dgm:t>
        <a:bodyPr/>
        <a:lstStyle/>
        <a:p>
          <a:endParaRPr lang="en-US"/>
        </a:p>
      </dgm:t>
    </dgm:pt>
    <dgm:pt modelId="{162CFC36-7E26-4F5B-B580-0B1E73363B65}" type="sibTrans" cxnId="{59FEF038-7662-4EFF-91C6-8D4869EC990E}">
      <dgm:prSet/>
      <dgm:spPr/>
      <dgm:t>
        <a:bodyPr/>
        <a:lstStyle/>
        <a:p>
          <a:endParaRPr lang="en-US"/>
        </a:p>
      </dgm:t>
    </dgm:pt>
    <dgm:pt modelId="{C95285F7-3D64-4B4A-A56F-5FC76E8774ED}">
      <dgm:prSet/>
      <dgm:spPr/>
      <dgm:t>
        <a:bodyPr/>
        <a:lstStyle/>
        <a:p>
          <a:pPr>
            <a:defRPr b="1"/>
          </a:pPr>
          <a:r>
            <a:rPr lang="en-US"/>
            <a:t>2009</a:t>
          </a:r>
        </a:p>
      </dgm:t>
    </dgm:pt>
    <dgm:pt modelId="{058FE3C0-9854-4CBA-A989-0116BB6FE814}" type="parTrans" cxnId="{B3BEB395-725B-4B7A-A217-9C2A0FA18EAF}">
      <dgm:prSet/>
      <dgm:spPr/>
      <dgm:t>
        <a:bodyPr/>
        <a:lstStyle/>
        <a:p>
          <a:endParaRPr lang="en-US"/>
        </a:p>
      </dgm:t>
    </dgm:pt>
    <dgm:pt modelId="{7F5B8D9D-D2FA-4E56-8C75-23CEE9E94D4E}" type="sibTrans" cxnId="{B3BEB395-725B-4B7A-A217-9C2A0FA18EAF}">
      <dgm:prSet/>
      <dgm:spPr/>
      <dgm:t>
        <a:bodyPr/>
        <a:lstStyle/>
        <a:p>
          <a:endParaRPr lang="en-US"/>
        </a:p>
      </dgm:t>
    </dgm:pt>
    <dgm:pt modelId="{8B910CAF-FD16-4492-8CE6-A170B8D6CA6E}">
      <dgm:prSet/>
      <dgm:spPr/>
      <dgm:t>
        <a:bodyPr/>
        <a:lstStyle/>
        <a:p>
          <a:r>
            <a:rPr lang="en-US"/>
            <a:t>LCA’s  Equitable Briefing Policy for Female Barristers and Advocates (revised)</a:t>
          </a:r>
        </a:p>
      </dgm:t>
    </dgm:pt>
    <dgm:pt modelId="{D5C67A24-B2EE-490A-A0EB-5ED69E07B09B}" type="parTrans" cxnId="{86C7BC49-F815-4FFC-82F4-4F97C7D38787}">
      <dgm:prSet/>
      <dgm:spPr/>
      <dgm:t>
        <a:bodyPr/>
        <a:lstStyle/>
        <a:p>
          <a:endParaRPr lang="en-US"/>
        </a:p>
      </dgm:t>
    </dgm:pt>
    <dgm:pt modelId="{9BBB3F7F-2B3E-4195-B811-2AF081A6BFB3}" type="sibTrans" cxnId="{86C7BC49-F815-4FFC-82F4-4F97C7D38787}">
      <dgm:prSet/>
      <dgm:spPr/>
      <dgm:t>
        <a:bodyPr/>
        <a:lstStyle/>
        <a:p>
          <a:endParaRPr lang="en-US"/>
        </a:p>
      </dgm:t>
    </dgm:pt>
    <dgm:pt modelId="{29C2B293-625C-411F-ABF3-FB70A28DC3E8}">
      <dgm:prSet/>
      <dgm:spPr/>
      <dgm:t>
        <a:bodyPr/>
        <a:lstStyle/>
        <a:p>
          <a:r>
            <a:rPr lang="en-US" dirty="0"/>
            <a:t> NSW Premier’s Direction on Briefing Senior Counsel for NSW Govt</a:t>
          </a:r>
        </a:p>
      </dgm:t>
    </dgm:pt>
    <dgm:pt modelId="{F8B37DCF-AFE7-4739-BF20-4B006B0BB753}" type="parTrans" cxnId="{C38C10BC-5D89-443E-8012-213B8BF3263C}">
      <dgm:prSet/>
      <dgm:spPr/>
      <dgm:t>
        <a:bodyPr/>
        <a:lstStyle/>
        <a:p>
          <a:endParaRPr lang="en-US"/>
        </a:p>
      </dgm:t>
    </dgm:pt>
    <dgm:pt modelId="{C3AE07FD-A3A4-4001-A6B1-C308836C447B}" type="sibTrans" cxnId="{C38C10BC-5D89-443E-8012-213B8BF3263C}">
      <dgm:prSet/>
      <dgm:spPr/>
      <dgm:t>
        <a:bodyPr/>
        <a:lstStyle/>
        <a:p>
          <a:endParaRPr lang="en-US"/>
        </a:p>
      </dgm:t>
    </dgm:pt>
    <dgm:pt modelId="{E49EBAC6-03D7-42A9-BA6D-9DBD4B176EFC}">
      <dgm:prSet/>
      <dgm:spPr/>
      <dgm:t>
        <a:bodyPr/>
        <a:lstStyle/>
        <a:p>
          <a:pPr>
            <a:defRPr b="1"/>
          </a:pPr>
          <a:r>
            <a:rPr lang="en-US"/>
            <a:t>2015</a:t>
          </a:r>
        </a:p>
      </dgm:t>
    </dgm:pt>
    <dgm:pt modelId="{178E854E-D72B-41D4-AEA1-93A58123AC66}" type="parTrans" cxnId="{C58C18A2-5563-43B5-9592-892E27B89D2A}">
      <dgm:prSet/>
      <dgm:spPr/>
      <dgm:t>
        <a:bodyPr/>
        <a:lstStyle/>
        <a:p>
          <a:endParaRPr lang="en-US"/>
        </a:p>
      </dgm:t>
    </dgm:pt>
    <dgm:pt modelId="{1B841DFB-0768-45EC-BB87-0B85D321CD3B}" type="sibTrans" cxnId="{C58C18A2-5563-43B5-9592-892E27B89D2A}">
      <dgm:prSet/>
      <dgm:spPr/>
      <dgm:t>
        <a:bodyPr/>
        <a:lstStyle/>
        <a:p>
          <a:endParaRPr lang="en-US"/>
        </a:p>
      </dgm:t>
    </dgm:pt>
    <dgm:pt modelId="{32B8AC2F-2859-4EC6-BE6D-FCB5522117BC}">
      <dgm:prSet/>
      <dgm:spPr/>
      <dgm:t>
        <a:bodyPr/>
        <a:lstStyle/>
        <a:p>
          <a:r>
            <a:rPr lang="en-US" dirty="0"/>
            <a:t>NSW Bar Association Equitable Briefing Working Group Report (August)</a:t>
          </a:r>
        </a:p>
        <a:p>
          <a:endParaRPr lang="en-US" dirty="0"/>
        </a:p>
        <a:p>
          <a:r>
            <a:rPr lang="en-US" dirty="0"/>
            <a:t>LCA Forum on Equitable Briefing</a:t>
          </a:r>
        </a:p>
      </dgm:t>
    </dgm:pt>
    <dgm:pt modelId="{282AF287-1BCC-4B40-95CD-973A5ADCFF9C}" type="parTrans" cxnId="{0259DACA-2CC5-4B6F-8858-40953A993609}">
      <dgm:prSet/>
      <dgm:spPr/>
      <dgm:t>
        <a:bodyPr/>
        <a:lstStyle/>
        <a:p>
          <a:endParaRPr lang="en-US"/>
        </a:p>
      </dgm:t>
    </dgm:pt>
    <dgm:pt modelId="{32C9A190-5C48-40BB-8A82-2F44C87252FC}" type="sibTrans" cxnId="{0259DACA-2CC5-4B6F-8858-40953A993609}">
      <dgm:prSet/>
      <dgm:spPr/>
      <dgm:t>
        <a:bodyPr/>
        <a:lstStyle/>
        <a:p>
          <a:endParaRPr lang="en-US"/>
        </a:p>
      </dgm:t>
    </dgm:pt>
    <dgm:pt modelId="{03ED0DFE-AF30-4CCE-8327-DC1E0E7F13A9}">
      <dgm:prSet/>
      <dgm:spPr/>
      <dgm:t>
        <a:bodyPr/>
        <a:lstStyle/>
        <a:p>
          <a:r>
            <a:rPr lang="en-US" dirty="0"/>
            <a:t> LCA - 2009 Court Appearance Survey</a:t>
          </a:r>
        </a:p>
      </dgm:t>
    </dgm:pt>
    <dgm:pt modelId="{AF7E74F7-F8F7-410E-A7FD-BDD2707E6213}" type="parTrans" cxnId="{BFFB6D71-7FE4-442A-8E6A-190CE9348296}">
      <dgm:prSet/>
      <dgm:spPr/>
    </dgm:pt>
    <dgm:pt modelId="{9E97997B-2512-4F36-921B-610E89FE892E}" type="sibTrans" cxnId="{BFFB6D71-7FE4-442A-8E6A-190CE9348296}">
      <dgm:prSet/>
      <dgm:spPr/>
    </dgm:pt>
    <dgm:pt modelId="{4085EDCE-0F3E-4661-921F-D4AAA9D0D414}" type="pres">
      <dgm:prSet presAssocID="{DD0D1097-FB41-4BE4-BCB5-91853ED51FE9}" presName="root" presStyleCnt="0">
        <dgm:presLayoutVars>
          <dgm:chMax/>
          <dgm:chPref/>
          <dgm:animLvl val="lvl"/>
        </dgm:presLayoutVars>
      </dgm:prSet>
      <dgm:spPr/>
    </dgm:pt>
    <dgm:pt modelId="{B648E497-C9F4-425A-BCFB-A9BBB9803542}" type="pres">
      <dgm:prSet presAssocID="{DD0D1097-FB41-4BE4-BCB5-91853ED51FE9}" presName="divider" presStyleLbl="node1" presStyleIdx="0" presStyleCnt="1"/>
      <dgm:spPr/>
    </dgm:pt>
    <dgm:pt modelId="{F009EA22-34F4-40B4-85A3-108392518B13}" type="pres">
      <dgm:prSet presAssocID="{DD0D1097-FB41-4BE4-BCB5-91853ED51FE9}" presName="nodes" presStyleCnt="0">
        <dgm:presLayoutVars>
          <dgm:chMax/>
          <dgm:chPref/>
          <dgm:animLvl val="lvl"/>
        </dgm:presLayoutVars>
      </dgm:prSet>
      <dgm:spPr/>
    </dgm:pt>
    <dgm:pt modelId="{16B813D1-7D6F-45EF-AD0E-478BE903DA2C}" type="pres">
      <dgm:prSet presAssocID="{5F9A55A7-1FCA-4B64-A7B6-D954E0C724CA}" presName="composite" presStyleCnt="0"/>
      <dgm:spPr/>
    </dgm:pt>
    <dgm:pt modelId="{C13AADB2-AB0A-456E-A7B8-1EC9274913B2}" type="pres">
      <dgm:prSet presAssocID="{5F9A55A7-1FCA-4B64-A7B6-D954E0C724CA}" presName="L1TextContainer" presStyleLbl="revTx" presStyleIdx="0" presStyleCnt="4">
        <dgm:presLayoutVars>
          <dgm:chMax val="1"/>
          <dgm:chPref val="1"/>
          <dgm:bulletEnabled val="1"/>
        </dgm:presLayoutVars>
      </dgm:prSet>
      <dgm:spPr/>
    </dgm:pt>
    <dgm:pt modelId="{9C9AAE6A-6842-4AB5-BF0B-CF2090A90C4E}" type="pres">
      <dgm:prSet presAssocID="{5F9A55A7-1FCA-4B64-A7B6-D954E0C724CA}" presName="L2TextContainerWrapper" presStyleCnt="0">
        <dgm:presLayoutVars>
          <dgm:chMax val="0"/>
          <dgm:chPref val="0"/>
          <dgm:bulletEnabled val="1"/>
        </dgm:presLayoutVars>
      </dgm:prSet>
      <dgm:spPr/>
    </dgm:pt>
    <dgm:pt modelId="{1B907E76-5F68-41BB-8824-4B5B41923076}" type="pres">
      <dgm:prSet presAssocID="{5F9A55A7-1FCA-4B64-A7B6-D954E0C724CA}" presName="L2TextContainer" presStyleLbl="bgAccFollowNode1" presStyleIdx="0" presStyleCnt="4"/>
      <dgm:spPr/>
    </dgm:pt>
    <dgm:pt modelId="{30191636-2CDF-420C-9E06-CDF85CD11D48}" type="pres">
      <dgm:prSet presAssocID="{5F9A55A7-1FCA-4B64-A7B6-D954E0C724CA}" presName="FlexibleEmptyPlaceHolder" presStyleCnt="0"/>
      <dgm:spPr/>
    </dgm:pt>
    <dgm:pt modelId="{349E7CB7-E446-4F65-B673-D56F89818615}" type="pres">
      <dgm:prSet presAssocID="{5F9A55A7-1FCA-4B64-A7B6-D954E0C724CA}" presName="ConnectLine" presStyleLbl="alignNode1" presStyleIdx="0"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DA67859F-B9DE-4837-8F77-6AB260368A23}" type="pres">
      <dgm:prSet presAssocID="{5F9A55A7-1FCA-4B64-A7B6-D954E0C724CA}" presName="ConnectorPoint" presStyleLbl="fgAcc1" presStyleIdx="0" presStyleCnt="4"/>
      <dgm:spPr>
        <a:solidFill>
          <a:schemeClr val="lt1">
            <a:alpha val="90000"/>
            <a:hueOff val="0"/>
            <a:satOff val="0"/>
            <a:lumOff val="0"/>
            <a:alphaOff val="0"/>
          </a:schemeClr>
        </a:solidFill>
        <a:ln w="12700" cap="flat" cmpd="sng" algn="ctr">
          <a:noFill/>
          <a:prstDash val="solid"/>
          <a:miter lim="800000"/>
        </a:ln>
        <a:effectLst/>
      </dgm:spPr>
    </dgm:pt>
    <dgm:pt modelId="{71D16E1B-5761-4C91-984F-440693DAB13E}" type="pres">
      <dgm:prSet presAssocID="{5F9A55A7-1FCA-4B64-A7B6-D954E0C724CA}" presName="EmptyPlaceHolder" presStyleCnt="0"/>
      <dgm:spPr/>
    </dgm:pt>
    <dgm:pt modelId="{52AFFDA3-7303-4123-A940-43ED86789D6F}" type="pres">
      <dgm:prSet presAssocID="{82AF0500-3069-41AB-B462-D01984C08F17}" presName="spaceBetweenRectangles" presStyleCnt="0"/>
      <dgm:spPr/>
    </dgm:pt>
    <dgm:pt modelId="{70D33018-0698-4D98-8A8A-9EE13D6B74E2}" type="pres">
      <dgm:prSet presAssocID="{545F2A53-F0A1-4200-8B03-C6C699753A54}" presName="composite" presStyleCnt="0"/>
      <dgm:spPr/>
    </dgm:pt>
    <dgm:pt modelId="{2A12C7CD-0882-41EF-91E9-E38B2604DFFF}" type="pres">
      <dgm:prSet presAssocID="{545F2A53-F0A1-4200-8B03-C6C699753A54}" presName="L1TextContainer" presStyleLbl="revTx" presStyleIdx="1" presStyleCnt="4">
        <dgm:presLayoutVars>
          <dgm:chMax val="1"/>
          <dgm:chPref val="1"/>
          <dgm:bulletEnabled val="1"/>
        </dgm:presLayoutVars>
      </dgm:prSet>
      <dgm:spPr/>
    </dgm:pt>
    <dgm:pt modelId="{2A38714D-3F5D-4F2D-8602-A8E97D0612AC}" type="pres">
      <dgm:prSet presAssocID="{545F2A53-F0A1-4200-8B03-C6C699753A54}" presName="L2TextContainerWrapper" presStyleCnt="0">
        <dgm:presLayoutVars>
          <dgm:chMax val="0"/>
          <dgm:chPref val="0"/>
          <dgm:bulletEnabled val="1"/>
        </dgm:presLayoutVars>
      </dgm:prSet>
      <dgm:spPr/>
    </dgm:pt>
    <dgm:pt modelId="{A816A658-9A90-4660-A876-5B234EED0CBA}" type="pres">
      <dgm:prSet presAssocID="{545F2A53-F0A1-4200-8B03-C6C699753A54}" presName="L2TextContainer" presStyleLbl="bgAccFollowNode1" presStyleIdx="1" presStyleCnt="4"/>
      <dgm:spPr/>
    </dgm:pt>
    <dgm:pt modelId="{6ABC659D-A1CC-4C71-854E-CB30990DDB7B}" type="pres">
      <dgm:prSet presAssocID="{545F2A53-F0A1-4200-8B03-C6C699753A54}" presName="FlexibleEmptyPlaceHolder" presStyleCnt="0"/>
      <dgm:spPr/>
    </dgm:pt>
    <dgm:pt modelId="{589C1515-6CCB-4B80-9760-A0CC12E7F875}" type="pres">
      <dgm:prSet presAssocID="{545F2A53-F0A1-4200-8B03-C6C699753A54}" presName="ConnectLine" presStyleLbl="alignNode1" presStyleIdx="1"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A31A729-DBC2-43A7-84CC-AB5CB3CC70F1}" type="pres">
      <dgm:prSet presAssocID="{545F2A53-F0A1-4200-8B03-C6C699753A54}" presName="ConnectorPoint"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557368E7-9623-4B4F-A31D-BFFE28258BF5}" type="pres">
      <dgm:prSet presAssocID="{545F2A53-F0A1-4200-8B03-C6C699753A54}" presName="EmptyPlaceHolder" presStyleCnt="0"/>
      <dgm:spPr/>
    </dgm:pt>
    <dgm:pt modelId="{EB03CEBD-64FB-491A-BC74-8A4C8AFC17DB}" type="pres">
      <dgm:prSet presAssocID="{49403AF7-B546-4364-9259-B5AF4BBDF59A}" presName="spaceBetweenRectangles" presStyleCnt="0"/>
      <dgm:spPr/>
    </dgm:pt>
    <dgm:pt modelId="{02B85765-43CA-43A8-BBD5-D7B126BBC848}" type="pres">
      <dgm:prSet presAssocID="{C95285F7-3D64-4B4A-A56F-5FC76E8774ED}" presName="composite" presStyleCnt="0"/>
      <dgm:spPr/>
    </dgm:pt>
    <dgm:pt modelId="{61F18F61-4C6C-4A70-B607-927039F11D52}" type="pres">
      <dgm:prSet presAssocID="{C95285F7-3D64-4B4A-A56F-5FC76E8774ED}" presName="L1TextContainer" presStyleLbl="revTx" presStyleIdx="2" presStyleCnt="4">
        <dgm:presLayoutVars>
          <dgm:chMax val="1"/>
          <dgm:chPref val="1"/>
          <dgm:bulletEnabled val="1"/>
        </dgm:presLayoutVars>
      </dgm:prSet>
      <dgm:spPr/>
    </dgm:pt>
    <dgm:pt modelId="{FF5CD442-7464-48ED-81EC-751E047A5CE1}" type="pres">
      <dgm:prSet presAssocID="{C95285F7-3D64-4B4A-A56F-5FC76E8774ED}" presName="L2TextContainerWrapper" presStyleCnt="0">
        <dgm:presLayoutVars>
          <dgm:chMax val="0"/>
          <dgm:chPref val="0"/>
          <dgm:bulletEnabled val="1"/>
        </dgm:presLayoutVars>
      </dgm:prSet>
      <dgm:spPr/>
    </dgm:pt>
    <dgm:pt modelId="{B3A13B1C-5A81-44A6-9AB0-67D695BDC29E}" type="pres">
      <dgm:prSet presAssocID="{C95285F7-3D64-4B4A-A56F-5FC76E8774ED}" presName="L2TextContainer" presStyleLbl="bgAccFollowNode1" presStyleIdx="2" presStyleCnt="4"/>
      <dgm:spPr/>
    </dgm:pt>
    <dgm:pt modelId="{B1BDCBBC-19AD-44EF-AEC6-541AD3CAC9D4}" type="pres">
      <dgm:prSet presAssocID="{C95285F7-3D64-4B4A-A56F-5FC76E8774ED}" presName="FlexibleEmptyPlaceHolder" presStyleCnt="0"/>
      <dgm:spPr/>
    </dgm:pt>
    <dgm:pt modelId="{46781544-97A4-49CB-9252-182B06F69675}" type="pres">
      <dgm:prSet presAssocID="{C95285F7-3D64-4B4A-A56F-5FC76E8774ED}" presName="ConnectLine" presStyleLbl="alignNode1" presStyleIdx="2"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A009CA9-CBAA-4B43-8EC6-5B9F59D1E264}" type="pres">
      <dgm:prSet presAssocID="{C95285F7-3D64-4B4A-A56F-5FC76E8774ED}" presName="ConnectorPoint"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A23F466A-E472-4E31-A55A-899DC28960D0}" type="pres">
      <dgm:prSet presAssocID="{C95285F7-3D64-4B4A-A56F-5FC76E8774ED}" presName="EmptyPlaceHolder" presStyleCnt="0"/>
      <dgm:spPr/>
    </dgm:pt>
    <dgm:pt modelId="{9506E870-A480-4534-9A33-092878E43580}" type="pres">
      <dgm:prSet presAssocID="{7F5B8D9D-D2FA-4E56-8C75-23CEE9E94D4E}" presName="spaceBetweenRectangles" presStyleCnt="0"/>
      <dgm:spPr/>
    </dgm:pt>
    <dgm:pt modelId="{49C482F0-2C7C-414D-9B55-1B48F3E11C51}" type="pres">
      <dgm:prSet presAssocID="{E49EBAC6-03D7-42A9-BA6D-9DBD4B176EFC}" presName="composite" presStyleCnt="0"/>
      <dgm:spPr/>
    </dgm:pt>
    <dgm:pt modelId="{9FFB76CE-53FA-4466-806A-187B382F48FC}" type="pres">
      <dgm:prSet presAssocID="{E49EBAC6-03D7-42A9-BA6D-9DBD4B176EFC}" presName="L1TextContainer" presStyleLbl="revTx" presStyleIdx="3" presStyleCnt="4">
        <dgm:presLayoutVars>
          <dgm:chMax val="1"/>
          <dgm:chPref val="1"/>
          <dgm:bulletEnabled val="1"/>
        </dgm:presLayoutVars>
      </dgm:prSet>
      <dgm:spPr/>
    </dgm:pt>
    <dgm:pt modelId="{5429A824-3230-4B53-9A43-0A28B7385219}" type="pres">
      <dgm:prSet presAssocID="{E49EBAC6-03D7-42A9-BA6D-9DBD4B176EFC}" presName="L2TextContainerWrapper" presStyleCnt="0">
        <dgm:presLayoutVars>
          <dgm:chMax val="0"/>
          <dgm:chPref val="0"/>
          <dgm:bulletEnabled val="1"/>
        </dgm:presLayoutVars>
      </dgm:prSet>
      <dgm:spPr/>
    </dgm:pt>
    <dgm:pt modelId="{436AB503-1AF4-4515-A55B-1DE68F3A99D3}" type="pres">
      <dgm:prSet presAssocID="{E49EBAC6-03D7-42A9-BA6D-9DBD4B176EFC}" presName="L2TextContainer" presStyleLbl="bgAccFollowNode1" presStyleIdx="3" presStyleCnt="4"/>
      <dgm:spPr/>
    </dgm:pt>
    <dgm:pt modelId="{7A92D2D3-51CC-432B-B89B-938E7AC178D0}" type="pres">
      <dgm:prSet presAssocID="{E49EBAC6-03D7-42A9-BA6D-9DBD4B176EFC}" presName="FlexibleEmptyPlaceHolder" presStyleCnt="0"/>
      <dgm:spPr/>
    </dgm:pt>
    <dgm:pt modelId="{63C04064-D709-42CC-987B-5FB0B16BAD56}" type="pres">
      <dgm:prSet presAssocID="{E49EBAC6-03D7-42A9-BA6D-9DBD4B176EFC}" presName="ConnectLine" presStyleLbl="alignNode1" presStyleIdx="3"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2E1B9258-7452-4F9F-A601-A7E1420C610B}" type="pres">
      <dgm:prSet presAssocID="{E49EBAC6-03D7-42A9-BA6D-9DBD4B176EFC}" presName="ConnectorPoint"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8ED7829B-A3AE-4432-B710-795378AF0C0D}" type="pres">
      <dgm:prSet presAssocID="{E49EBAC6-03D7-42A9-BA6D-9DBD4B176EFC}" presName="EmptyPlaceHolder" presStyleCnt="0"/>
      <dgm:spPr/>
    </dgm:pt>
  </dgm:ptLst>
  <dgm:cxnLst>
    <dgm:cxn modelId="{2E07220B-EF75-4EB0-8C0C-D2E48B0DF205}" type="presOf" srcId="{8B910CAF-FD16-4492-8CE6-A170B8D6CA6E}" destId="{B3A13B1C-5A81-44A6-9AB0-67D695BDC29E}" srcOrd="0" destOrd="0" presId="urn:microsoft.com/office/officeart/2017/3/layout/HorizontalPathTimeline"/>
    <dgm:cxn modelId="{B5C59212-6A12-4400-B1C2-3CB52B07D2D6}" type="presOf" srcId="{B3A3E606-8BC8-4F61-A64E-C03D2F6AA831}" destId="{A816A658-9A90-4660-A876-5B234EED0CBA}" srcOrd="0" destOrd="0" presId="urn:microsoft.com/office/officeart/2017/3/layout/HorizontalPathTimeline"/>
    <dgm:cxn modelId="{1BD15814-73A4-44DF-800E-A777066589FB}" type="presOf" srcId="{5F9A55A7-1FCA-4B64-A7B6-D954E0C724CA}" destId="{C13AADB2-AB0A-456E-A7B8-1EC9274913B2}" srcOrd="0" destOrd="0" presId="urn:microsoft.com/office/officeart/2017/3/layout/HorizontalPathTimeline"/>
    <dgm:cxn modelId="{AC0BE514-36E6-4C1F-8E7A-924845F93B04}" srcId="{B31DF1AB-CD81-4E7F-8CF5-03031E4CAED4}" destId="{34294E73-4352-4BDF-AC52-AEA04595B8AB}" srcOrd="0" destOrd="0" parTransId="{3BEC4678-A055-49E1-92F2-D53B77E7D958}" sibTransId="{1440E7B7-03AF-4A73-8BA3-7C13A6C1301C}"/>
    <dgm:cxn modelId="{9E57301C-7C09-4EC1-8F00-32DBAC0F27BF}" type="presOf" srcId="{B31DF1AB-CD81-4E7F-8CF5-03031E4CAED4}" destId="{1B907E76-5F68-41BB-8824-4B5B41923076}" srcOrd="0" destOrd="0" presId="urn:microsoft.com/office/officeart/2017/3/layout/HorizontalPathTimeline"/>
    <dgm:cxn modelId="{CB700A2B-4959-404D-AB00-C233EDB84DAC}" type="presOf" srcId="{C95285F7-3D64-4B4A-A56F-5FC76E8774ED}" destId="{61F18F61-4C6C-4A70-B607-927039F11D52}" srcOrd="0" destOrd="0" presId="urn:microsoft.com/office/officeart/2017/3/layout/HorizontalPathTimeline"/>
    <dgm:cxn modelId="{58866734-64EE-4F65-8736-1F864E9FEF85}" type="presOf" srcId="{29C2B293-625C-411F-ABF3-FB70A28DC3E8}" destId="{B3A13B1C-5A81-44A6-9AB0-67D695BDC29E}" srcOrd="0" destOrd="1" presId="urn:microsoft.com/office/officeart/2017/3/layout/HorizontalPathTimeline"/>
    <dgm:cxn modelId="{59FEF038-7662-4EFF-91C6-8D4869EC990E}" srcId="{545F2A53-F0A1-4200-8B03-C6C699753A54}" destId="{B3A3E606-8BC8-4F61-A64E-C03D2F6AA831}" srcOrd="0" destOrd="0" parTransId="{3C732F67-B946-4D05-81B0-1F811C2BE459}" sibTransId="{162CFC36-7E26-4F5B-B580-0B1E73363B65}"/>
    <dgm:cxn modelId="{14540E3B-6524-47D9-B523-D0EF59F9CB13}" srcId="{DD0D1097-FB41-4BE4-BCB5-91853ED51FE9}" destId="{5F9A55A7-1FCA-4B64-A7B6-D954E0C724CA}" srcOrd="0" destOrd="0" parTransId="{9912A6A7-E87B-42E8-879D-58ED200BCD92}" sibTransId="{82AF0500-3069-41AB-B462-D01984C08F17}"/>
    <dgm:cxn modelId="{A4252749-266D-40EA-BBB9-2C4AA54D9D50}" type="presOf" srcId="{03ED0DFE-AF30-4CCE-8327-DC1E0E7F13A9}" destId="{B3A13B1C-5A81-44A6-9AB0-67D695BDC29E}" srcOrd="0" destOrd="2" presId="urn:microsoft.com/office/officeart/2017/3/layout/HorizontalPathTimeline"/>
    <dgm:cxn modelId="{86C7BC49-F815-4FFC-82F4-4F97C7D38787}" srcId="{C95285F7-3D64-4B4A-A56F-5FC76E8774ED}" destId="{8B910CAF-FD16-4492-8CE6-A170B8D6CA6E}" srcOrd="0" destOrd="0" parTransId="{D5C67A24-B2EE-490A-A0EB-5ED69E07B09B}" sibTransId="{9BBB3F7F-2B3E-4195-B811-2AF081A6BFB3}"/>
    <dgm:cxn modelId="{F77BF46A-6867-4BEE-9FF8-55C3636B029D}" srcId="{DD0D1097-FB41-4BE4-BCB5-91853ED51FE9}" destId="{545F2A53-F0A1-4200-8B03-C6C699753A54}" srcOrd="1" destOrd="0" parTransId="{74419B40-8F32-4AC6-9EC9-D46A7D6402FC}" sibTransId="{49403AF7-B546-4364-9259-B5AF4BBDF59A}"/>
    <dgm:cxn modelId="{BFFB6D71-7FE4-442A-8E6A-190CE9348296}" srcId="{8B910CAF-FD16-4492-8CE6-A170B8D6CA6E}" destId="{03ED0DFE-AF30-4CCE-8327-DC1E0E7F13A9}" srcOrd="1" destOrd="0" parTransId="{AF7E74F7-F8F7-410E-A7FD-BDD2707E6213}" sibTransId="{9E97997B-2512-4F36-921B-610E89FE892E}"/>
    <dgm:cxn modelId="{8C08CE72-041C-440E-9D46-273542340E8D}" type="presOf" srcId="{DD0D1097-FB41-4BE4-BCB5-91853ED51FE9}" destId="{4085EDCE-0F3E-4661-921F-D4AAA9D0D414}" srcOrd="0" destOrd="0" presId="urn:microsoft.com/office/officeart/2017/3/layout/HorizontalPathTimeline"/>
    <dgm:cxn modelId="{FD5D3F7E-559B-475B-A9F4-0B388BC92B3F}" srcId="{5F9A55A7-1FCA-4B64-A7B6-D954E0C724CA}" destId="{B31DF1AB-CD81-4E7F-8CF5-03031E4CAED4}" srcOrd="0" destOrd="0" parTransId="{2373E92D-4BD6-4DCD-B7F7-1A1DD821EE34}" sibTransId="{7E3DA287-04D5-4680-943D-14BBE4AD4198}"/>
    <dgm:cxn modelId="{7E08D68D-482A-42F2-BDEE-2F29EFEA42BE}" type="presOf" srcId="{E49EBAC6-03D7-42A9-BA6D-9DBD4B176EFC}" destId="{9FFB76CE-53FA-4466-806A-187B382F48FC}" srcOrd="0" destOrd="0" presId="urn:microsoft.com/office/officeart/2017/3/layout/HorizontalPathTimeline"/>
    <dgm:cxn modelId="{B3BEB395-725B-4B7A-A217-9C2A0FA18EAF}" srcId="{DD0D1097-FB41-4BE4-BCB5-91853ED51FE9}" destId="{C95285F7-3D64-4B4A-A56F-5FC76E8774ED}" srcOrd="2" destOrd="0" parTransId="{058FE3C0-9854-4CBA-A989-0116BB6FE814}" sibTransId="{7F5B8D9D-D2FA-4E56-8C75-23CEE9E94D4E}"/>
    <dgm:cxn modelId="{C58C18A2-5563-43B5-9592-892E27B89D2A}" srcId="{DD0D1097-FB41-4BE4-BCB5-91853ED51FE9}" destId="{E49EBAC6-03D7-42A9-BA6D-9DBD4B176EFC}" srcOrd="3" destOrd="0" parTransId="{178E854E-D72B-41D4-AEA1-93A58123AC66}" sibTransId="{1B841DFB-0768-45EC-BB87-0B85D321CD3B}"/>
    <dgm:cxn modelId="{6BA461AB-232E-45C3-8615-FCC09C742E6D}" type="presOf" srcId="{34294E73-4352-4BDF-AC52-AEA04595B8AB}" destId="{1B907E76-5F68-41BB-8824-4B5B41923076}" srcOrd="0" destOrd="1" presId="urn:microsoft.com/office/officeart/2017/3/layout/HorizontalPathTimeline"/>
    <dgm:cxn modelId="{001CCDB4-E776-49A5-82A9-B45B8D518BEB}" type="presOf" srcId="{545F2A53-F0A1-4200-8B03-C6C699753A54}" destId="{2A12C7CD-0882-41EF-91E9-E38B2604DFFF}" srcOrd="0" destOrd="0" presId="urn:microsoft.com/office/officeart/2017/3/layout/HorizontalPathTimeline"/>
    <dgm:cxn modelId="{C38C10BC-5D89-443E-8012-213B8BF3263C}" srcId="{8B910CAF-FD16-4492-8CE6-A170B8D6CA6E}" destId="{29C2B293-625C-411F-ABF3-FB70A28DC3E8}" srcOrd="0" destOrd="0" parTransId="{F8B37DCF-AFE7-4739-BF20-4B006B0BB753}" sibTransId="{C3AE07FD-A3A4-4001-A6B1-C308836C447B}"/>
    <dgm:cxn modelId="{ADAAC9C2-42E4-4A6E-ACB5-EFD19DD6CA92}" type="presOf" srcId="{32B8AC2F-2859-4EC6-BE6D-FCB5522117BC}" destId="{436AB503-1AF4-4515-A55B-1DE68F3A99D3}" srcOrd="0" destOrd="0" presId="urn:microsoft.com/office/officeart/2017/3/layout/HorizontalPathTimeline"/>
    <dgm:cxn modelId="{0259DACA-2CC5-4B6F-8858-40953A993609}" srcId="{E49EBAC6-03D7-42A9-BA6D-9DBD4B176EFC}" destId="{32B8AC2F-2859-4EC6-BE6D-FCB5522117BC}" srcOrd="0" destOrd="0" parTransId="{282AF287-1BCC-4B40-95CD-973A5ADCFF9C}" sibTransId="{32C9A190-5C48-40BB-8A82-2F44C87252FC}"/>
    <dgm:cxn modelId="{F796939E-01D4-46AF-96CC-B4F5D208C4A0}" type="presParOf" srcId="{4085EDCE-0F3E-4661-921F-D4AAA9D0D414}" destId="{B648E497-C9F4-425A-BCFB-A9BBB9803542}" srcOrd="0" destOrd="0" presId="urn:microsoft.com/office/officeart/2017/3/layout/HorizontalPathTimeline"/>
    <dgm:cxn modelId="{7FDEA427-7A10-40DE-AE24-850FC20729DF}" type="presParOf" srcId="{4085EDCE-0F3E-4661-921F-D4AAA9D0D414}" destId="{F009EA22-34F4-40B4-85A3-108392518B13}" srcOrd="1" destOrd="0" presId="urn:microsoft.com/office/officeart/2017/3/layout/HorizontalPathTimeline"/>
    <dgm:cxn modelId="{E6FC0031-D293-4A3D-A496-28A3A2C38A35}" type="presParOf" srcId="{F009EA22-34F4-40B4-85A3-108392518B13}" destId="{16B813D1-7D6F-45EF-AD0E-478BE903DA2C}" srcOrd="0" destOrd="0" presId="urn:microsoft.com/office/officeart/2017/3/layout/HorizontalPathTimeline"/>
    <dgm:cxn modelId="{3F3A9E10-F800-4A50-9438-DB4099D4A2D1}" type="presParOf" srcId="{16B813D1-7D6F-45EF-AD0E-478BE903DA2C}" destId="{C13AADB2-AB0A-456E-A7B8-1EC9274913B2}" srcOrd="0" destOrd="0" presId="urn:microsoft.com/office/officeart/2017/3/layout/HorizontalPathTimeline"/>
    <dgm:cxn modelId="{4BCA7749-C7B3-44A3-BA10-4BC015B78E35}" type="presParOf" srcId="{16B813D1-7D6F-45EF-AD0E-478BE903DA2C}" destId="{9C9AAE6A-6842-4AB5-BF0B-CF2090A90C4E}" srcOrd="1" destOrd="0" presId="urn:microsoft.com/office/officeart/2017/3/layout/HorizontalPathTimeline"/>
    <dgm:cxn modelId="{37718854-D6FE-49C5-B400-56920CB4A1B2}" type="presParOf" srcId="{9C9AAE6A-6842-4AB5-BF0B-CF2090A90C4E}" destId="{1B907E76-5F68-41BB-8824-4B5B41923076}" srcOrd="0" destOrd="0" presId="urn:microsoft.com/office/officeart/2017/3/layout/HorizontalPathTimeline"/>
    <dgm:cxn modelId="{AD9F9D8E-A240-4733-9848-3255750417BE}" type="presParOf" srcId="{9C9AAE6A-6842-4AB5-BF0B-CF2090A90C4E}" destId="{30191636-2CDF-420C-9E06-CDF85CD11D48}" srcOrd="1" destOrd="0" presId="urn:microsoft.com/office/officeart/2017/3/layout/HorizontalPathTimeline"/>
    <dgm:cxn modelId="{41236D61-4B25-440E-B74A-F14A5593F3EF}" type="presParOf" srcId="{16B813D1-7D6F-45EF-AD0E-478BE903DA2C}" destId="{349E7CB7-E446-4F65-B673-D56F89818615}" srcOrd="2" destOrd="0" presId="urn:microsoft.com/office/officeart/2017/3/layout/HorizontalPathTimeline"/>
    <dgm:cxn modelId="{48DCD0A7-A35C-424E-890C-D4D157203A1C}" type="presParOf" srcId="{16B813D1-7D6F-45EF-AD0E-478BE903DA2C}" destId="{DA67859F-B9DE-4837-8F77-6AB260368A23}" srcOrd="3" destOrd="0" presId="urn:microsoft.com/office/officeart/2017/3/layout/HorizontalPathTimeline"/>
    <dgm:cxn modelId="{A28D6327-66D5-4755-9781-8FFF3D9444DF}" type="presParOf" srcId="{16B813D1-7D6F-45EF-AD0E-478BE903DA2C}" destId="{71D16E1B-5761-4C91-984F-440693DAB13E}" srcOrd="4" destOrd="0" presId="urn:microsoft.com/office/officeart/2017/3/layout/HorizontalPathTimeline"/>
    <dgm:cxn modelId="{59112EB4-6FBD-460F-BB2D-C039373843BD}" type="presParOf" srcId="{F009EA22-34F4-40B4-85A3-108392518B13}" destId="{52AFFDA3-7303-4123-A940-43ED86789D6F}" srcOrd="1" destOrd="0" presId="urn:microsoft.com/office/officeart/2017/3/layout/HorizontalPathTimeline"/>
    <dgm:cxn modelId="{40CB1D95-0C22-43E7-AFA1-419F65503CD8}" type="presParOf" srcId="{F009EA22-34F4-40B4-85A3-108392518B13}" destId="{70D33018-0698-4D98-8A8A-9EE13D6B74E2}" srcOrd="2" destOrd="0" presId="urn:microsoft.com/office/officeart/2017/3/layout/HorizontalPathTimeline"/>
    <dgm:cxn modelId="{6ABBAB0F-90D3-4A89-BDC3-6904E76A2B60}" type="presParOf" srcId="{70D33018-0698-4D98-8A8A-9EE13D6B74E2}" destId="{2A12C7CD-0882-41EF-91E9-E38B2604DFFF}" srcOrd="0" destOrd="0" presId="urn:microsoft.com/office/officeart/2017/3/layout/HorizontalPathTimeline"/>
    <dgm:cxn modelId="{352C1CEB-55FB-4827-92E8-BD60127A438C}" type="presParOf" srcId="{70D33018-0698-4D98-8A8A-9EE13D6B74E2}" destId="{2A38714D-3F5D-4F2D-8602-A8E97D0612AC}" srcOrd="1" destOrd="0" presId="urn:microsoft.com/office/officeart/2017/3/layout/HorizontalPathTimeline"/>
    <dgm:cxn modelId="{082696DA-1B06-488B-96E5-018391C7507D}" type="presParOf" srcId="{2A38714D-3F5D-4F2D-8602-A8E97D0612AC}" destId="{A816A658-9A90-4660-A876-5B234EED0CBA}" srcOrd="0" destOrd="0" presId="urn:microsoft.com/office/officeart/2017/3/layout/HorizontalPathTimeline"/>
    <dgm:cxn modelId="{EB000850-9105-4F79-B434-8B59D545F233}" type="presParOf" srcId="{2A38714D-3F5D-4F2D-8602-A8E97D0612AC}" destId="{6ABC659D-A1CC-4C71-854E-CB30990DDB7B}" srcOrd="1" destOrd="0" presId="urn:microsoft.com/office/officeart/2017/3/layout/HorizontalPathTimeline"/>
    <dgm:cxn modelId="{404B4F6C-BCB9-42D2-93F3-96DE64125207}" type="presParOf" srcId="{70D33018-0698-4D98-8A8A-9EE13D6B74E2}" destId="{589C1515-6CCB-4B80-9760-A0CC12E7F875}" srcOrd="2" destOrd="0" presId="urn:microsoft.com/office/officeart/2017/3/layout/HorizontalPathTimeline"/>
    <dgm:cxn modelId="{9A461D41-0C49-45B4-9C29-F6D83BA01943}" type="presParOf" srcId="{70D33018-0698-4D98-8A8A-9EE13D6B74E2}" destId="{CA31A729-DBC2-43A7-84CC-AB5CB3CC70F1}" srcOrd="3" destOrd="0" presId="urn:microsoft.com/office/officeart/2017/3/layout/HorizontalPathTimeline"/>
    <dgm:cxn modelId="{A1E1BA65-3CAD-43EB-BFFB-4EF4721DB4D7}" type="presParOf" srcId="{70D33018-0698-4D98-8A8A-9EE13D6B74E2}" destId="{557368E7-9623-4B4F-A31D-BFFE28258BF5}" srcOrd="4" destOrd="0" presId="urn:microsoft.com/office/officeart/2017/3/layout/HorizontalPathTimeline"/>
    <dgm:cxn modelId="{8FBAB065-C11E-42BF-8A22-CC46B8A729A3}" type="presParOf" srcId="{F009EA22-34F4-40B4-85A3-108392518B13}" destId="{EB03CEBD-64FB-491A-BC74-8A4C8AFC17DB}" srcOrd="3" destOrd="0" presId="urn:microsoft.com/office/officeart/2017/3/layout/HorizontalPathTimeline"/>
    <dgm:cxn modelId="{A6E180F3-6070-475D-9D0F-8FA70C14239A}" type="presParOf" srcId="{F009EA22-34F4-40B4-85A3-108392518B13}" destId="{02B85765-43CA-43A8-BBD5-D7B126BBC848}" srcOrd="4" destOrd="0" presId="urn:microsoft.com/office/officeart/2017/3/layout/HorizontalPathTimeline"/>
    <dgm:cxn modelId="{EA5C4246-569F-4ADC-A050-E724B279204E}" type="presParOf" srcId="{02B85765-43CA-43A8-BBD5-D7B126BBC848}" destId="{61F18F61-4C6C-4A70-B607-927039F11D52}" srcOrd="0" destOrd="0" presId="urn:microsoft.com/office/officeart/2017/3/layout/HorizontalPathTimeline"/>
    <dgm:cxn modelId="{7DADDE8E-B051-43C7-B6AD-ED9D61E8144C}" type="presParOf" srcId="{02B85765-43CA-43A8-BBD5-D7B126BBC848}" destId="{FF5CD442-7464-48ED-81EC-751E047A5CE1}" srcOrd="1" destOrd="0" presId="urn:microsoft.com/office/officeart/2017/3/layout/HorizontalPathTimeline"/>
    <dgm:cxn modelId="{9B13AAEB-C775-4EC8-8E73-09D51E807BEA}" type="presParOf" srcId="{FF5CD442-7464-48ED-81EC-751E047A5CE1}" destId="{B3A13B1C-5A81-44A6-9AB0-67D695BDC29E}" srcOrd="0" destOrd="0" presId="urn:microsoft.com/office/officeart/2017/3/layout/HorizontalPathTimeline"/>
    <dgm:cxn modelId="{6B362704-6EBB-4937-BB83-32872912F867}" type="presParOf" srcId="{FF5CD442-7464-48ED-81EC-751E047A5CE1}" destId="{B1BDCBBC-19AD-44EF-AEC6-541AD3CAC9D4}" srcOrd="1" destOrd="0" presId="urn:microsoft.com/office/officeart/2017/3/layout/HorizontalPathTimeline"/>
    <dgm:cxn modelId="{F5A87D16-E9B5-4C7E-939B-55144EFD9B75}" type="presParOf" srcId="{02B85765-43CA-43A8-BBD5-D7B126BBC848}" destId="{46781544-97A4-49CB-9252-182B06F69675}" srcOrd="2" destOrd="0" presId="urn:microsoft.com/office/officeart/2017/3/layout/HorizontalPathTimeline"/>
    <dgm:cxn modelId="{637CDD98-DCB3-4DAE-B939-A397637477DF}" type="presParOf" srcId="{02B85765-43CA-43A8-BBD5-D7B126BBC848}" destId="{EA009CA9-CBAA-4B43-8EC6-5B9F59D1E264}" srcOrd="3" destOrd="0" presId="urn:microsoft.com/office/officeart/2017/3/layout/HorizontalPathTimeline"/>
    <dgm:cxn modelId="{69423130-E1EE-41C6-A507-952178421BE1}" type="presParOf" srcId="{02B85765-43CA-43A8-BBD5-D7B126BBC848}" destId="{A23F466A-E472-4E31-A55A-899DC28960D0}" srcOrd="4" destOrd="0" presId="urn:microsoft.com/office/officeart/2017/3/layout/HorizontalPathTimeline"/>
    <dgm:cxn modelId="{707C9676-FF8F-4F59-AB1D-C00B785545EA}" type="presParOf" srcId="{F009EA22-34F4-40B4-85A3-108392518B13}" destId="{9506E870-A480-4534-9A33-092878E43580}" srcOrd="5" destOrd="0" presId="urn:microsoft.com/office/officeart/2017/3/layout/HorizontalPathTimeline"/>
    <dgm:cxn modelId="{401ABC78-A3E3-4913-B717-D39215150D17}" type="presParOf" srcId="{F009EA22-34F4-40B4-85A3-108392518B13}" destId="{49C482F0-2C7C-414D-9B55-1B48F3E11C51}" srcOrd="6" destOrd="0" presId="urn:microsoft.com/office/officeart/2017/3/layout/HorizontalPathTimeline"/>
    <dgm:cxn modelId="{5DD37E9F-29E2-4347-961D-5DBD2C246F96}" type="presParOf" srcId="{49C482F0-2C7C-414D-9B55-1B48F3E11C51}" destId="{9FFB76CE-53FA-4466-806A-187B382F48FC}" srcOrd="0" destOrd="0" presId="urn:microsoft.com/office/officeart/2017/3/layout/HorizontalPathTimeline"/>
    <dgm:cxn modelId="{869F9B5E-3410-4D1B-A2E3-9433B154F8DE}" type="presParOf" srcId="{49C482F0-2C7C-414D-9B55-1B48F3E11C51}" destId="{5429A824-3230-4B53-9A43-0A28B7385219}" srcOrd="1" destOrd="0" presId="urn:microsoft.com/office/officeart/2017/3/layout/HorizontalPathTimeline"/>
    <dgm:cxn modelId="{2116414C-2DCA-4D14-B046-E6F5FE8834D2}" type="presParOf" srcId="{5429A824-3230-4B53-9A43-0A28B7385219}" destId="{436AB503-1AF4-4515-A55B-1DE68F3A99D3}" srcOrd="0" destOrd="0" presId="urn:microsoft.com/office/officeart/2017/3/layout/HorizontalPathTimeline"/>
    <dgm:cxn modelId="{3140FFAA-FCF9-4C92-A279-D607A087F1A9}" type="presParOf" srcId="{5429A824-3230-4B53-9A43-0A28B7385219}" destId="{7A92D2D3-51CC-432B-B89B-938E7AC178D0}" srcOrd="1" destOrd="0" presId="urn:microsoft.com/office/officeart/2017/3/layout/HorizontalPathTimeline"/>
    <dgm:cxn modelId="{30E3DE56-3A87-47D1-A9FE-68C06A80B592}" type="presParOf" srcId="{49C482F0-2C7C-414D-9B55-1B48F3E11C51}" destId="{63C04064-D709-42CC-987B-5FB0B16BAD56}" srcOrd="2" destOrd="0" presId="urn:microsoft.com/office/officeart/2017/3/layout/HorizontalPathTimeline"/>
    <dgm:cxn modelId="{9BF48A36-2A40-4B91-AC74-706CB2A6F6B5}" type="presParOf" srcId="{49C482F0-2C7C-414D-9B55-1B48F3E11C51}" destId="{2E1B9258-7452-4F9F-A601-A7E1420C610B}" srcOrd="3" destOrd="0" presId="urn:microsoft.com/office/officeart/2017/3/layout/HorizontalPathTimeline"/>
    <dgm:cxn modelId="{277F2312-ECD6-4C1D-8291-3D435760CA95}" type="presParOf" srcId="{49C482F0-2C7C-414D-9B55-1B48F3E11C51}" destId="{8ED7829B-A3AE-4432-B710-795378AF0C0D}"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4B52C3-8047-499D-8AB6-B54A9A482F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934F697-7AE7-4FA6-ACF3-BA6CB145D50E}">
      <dgm:prSet/>
      <dgm:spPr/>
      <dgm:t>
        <a:bodyPr/>
        <a:lstStyle/>
        <a:p>
          <a:r>
            <a:rPr lang="en-GB" dirty="0"/>
            <a:t>2019-2020 FY</a:t>
          </a:r>
        </a:p>
        <a:p>
          <a:r>
            <a:rPr lang="en-GB" dirty="0"/>
            <a:t> NSW Government Agencies briefed counsel on 2,916 occasions </a:t>
          </a:r>
          <a:endParaRPr lang="en-US" dirty="0"/>
        </a:p>
      </dgm:t>
    </dgm:pt>
    <dgm:pt modelId="{F16E049A-3854-45FA-AAF5-A35108ACCCDB}" type="parTrans" cxnId="{11A0721B-3002-4862-BD11-8CD1F0640B25}">
      <dgm:prSet/>
      <dgm:spPr/>
      <dgm:t>
        <a:bodyPr/>
        <a:lstStyle/>
        <a:p>
          <a:endParaRPr lang="en-US"/>
        </a:p>
      </dgm:t>
    </dgm:pt>
    <dgm:pt modelId="{95ED4E93-F846-4018-A625-ACC99AAAF935}" type="sibTrans" cxnId="{11A0721B-3002-4862-BD11-8CD1F0640B25}">
      <dgm:prSet/>
      <dgm:spPr/>
      <dgm:t>
        <a:bodyPr/>
        <a:lstStyle/>
        <a:p>
          <a:endParaRPr lang="en-US"/>
        </a:p>
      </dgm:t>
    </dgm:pt>
    <dgm:pt modelId="{1294AC6F-CE3A-4AE9-852C-5FAC6FA71FFB}">
      <dgm:prSet/>
      <dgm:spPr/>
      <dgm:t>
        <a:bodyPr/>
        <a:lstStyle/>
        <a:p>
          <a:pPr>
            <a:lnSpc>
              <a:spcPct val="100000"/>
            </a:lnSpc>
            <a:spcAft>
              <a:spcPts val="0"/>
            </a:spcAft>
          </a:pPr>
          <a:r>
            <a:rPr lang="en-GB" dirty="0"/>
            <a:t>NSW exceeded </a:t>
          </a:r>
        </a:p>
        <a:p>
          <a:pPr>
            <a:lnSpc>
              <a:spcPct val="100000"/>
            </a:lnSpc>
            <a:spcAft>
              <a:spcPts val="0"/>
            </a:spcAft>
          </a:pPr>
          <a:r>
            <a:rPr lang="en-GB" dirty="0"/>
            <a:t>the LCA targets</a:t>
          </a:r>
          <a:endParaRPr lang="en-US" dirty="0"/>
        </a:p>
      </dgm:t>
    </dgm:pt>
    <dgm:pt modelId="{856D3E7F-D709-418B-A2DD-1EB676000766}" type="parTrans" cxnId="{DB9F57A6-06DC-45DA-9528-1AC44834AD36}">
      <dgm:prSet/>
      <dgm:spPr/>
      <dgm:t>
        <a:bodyPr/>
        <a:lstStyle/>
        <a:p>
          <a:endParaRPr lang="en-US"/>
        </a:p>
      </dgm:t>
    </dgm:pt>
    <dgm:pt modelId="{E869F4F7-9EB0-4005-B8B3-9BCF90D04A30}" type="sibTrans" cxnId="{DB9F57A6-06DC-45DA-9528-1AC44834AD36}">
      <dgm:prSet/>
      <dgm:spPr/>
      <dgm:t>
        <a:bodyPr/>
        <a:lstStyle/>
        <a:p>
          <a:endParaRPr lang="en-US"/>
        </a:p>
      </dgm:t>
    </dgm:pt>
    <dgm:pt modelId="{D24311E8-2137-4441-A901-16A93A7015FA}">
      <dgm:prSet/>
      <dgm:spPr/>
      <dgm:t>
        <a:bodyPr/>
        <a:lstStyle/>
        <a:p>
          <a:r>
            <a:rPr lang="en-GB" dirty="0"/>
            <a:t>Women counsel briefed in</a:t>
          </a:r>
        </a:p>
        <a:p>
          <a:r>
            <a:rPr lang="en-GB" dirty="0"/>
            <a:t> 994 (34%)  of all</a:t>
          </a:r>
        </a:p>
        <a:p>
          <a:r>
            <a:rPr lang="en-GB" dirty="0"/>
            <a:t>NSW government briefs</a:t>
          </a:r>
          <a:endParaRPr lang="en-US" dirty="0"/>
        </a:p>
      </dgm:t>
    </dgm:pt>
    <dgm:pt modelId="{5A880487-5CCA-4736-9770-BBA9D8739920}" type="parTrans" cxnId="{F4CD8859-31DC-4EC8-8372-4B388DB9AC8C}">
      <dgm:prSet/>
      <dgm:spPr/>
      <dgm:t>
        <a:bodyPr/>
        <a:lstStyle/>
        <a:p>
          <a:endParaRPr lang="en-US"/>
        </a:p>
      </dgm:t>
    </dgm:pt>
    <dgm:pt modelId="{B41CAB85-043B-47E7-A7A8-A363620C4A4F}" type="sibTrans" cxnId="{F4CD8859-31DC-4EC8-8372-4B388DB9AC8C}">
      <dgm:prSet/>
      <dgm:spPr/>
      <dgm:t>
        <a:bodyPr/>
        <a:lstStyle/>
        <a:p>
          <a:endParaRPr lang="en-US"/>
        </a:p>
      </dgm:t>
    </dgm:pt>
    <dgm:pt modelId="{E440F5EC-5E2E-423B-AE55-2CDC0EF4BBB8}">
      <dgm:prSet/>
      <dgm:spPr/>
      <dgm:t>
        <a:bodyPr/>
        <a:lstStyle/>
        <a:p>
          <a:r>
            <a:rPr lang="en-GB" dirty="0"/>
            <a:t>Women Senior Counsel </a:t>
          </a:r>
        </a:p>
        <a:p>
          <a:r>
            <a:rPr lang="en-GB" dirty="0"/>
            <a:t>33% of briefs </a:t>
          </a:r>
        </a:p>
        <a:p>
          <a:r>
            <a:rPr lang="en-GB" dirty="0"/>
            <a:t>43% ($3.9m) </a:t>
          </a:r>
        </a:p>
        <a:p>
          <a:r>
            <a:rPr lang="en-GB" dirty="0"/>
            <a:t>of the value of all brief fees</a:t>
          </a:r>
          <a:endParaRPr lang="en-US" dirty="0"/>
        </a:p>
      </dgm:t>
    </dgm:pt>
    <dgm:pt modelId="{E70C18E4-C4D9-4620-94BE-138001835B8A}" type="parTrans" cxnId="{B6052B05-58D5-4673-80F9-9D2C832DF1EA}">
      <dgm:prSet/>
      <dgm:spPr/>
      <dgm:t>
        <a:bodyPr/>
        <a:lstStyle/>
        <a:p>
          <a:endParaRPr lang="en-US"/>
        </a:p>
      </dgm:t>
    </dgm:pt>
    <dgm:pt modelId="{E51AA883-0DEF-4483-9310-F5ED0F44C425}" type="sibTrans" cxnId="{B6052B05-58D5-4673-80F9-9D2C832DF1EA}">
      <dgm:prSet/>
      <dgm:spPr/>
      <dgm:t>
        <a:bodyPr/>
        <a:lstStyle/>
        <a:p>
          <a:endParaRPr lang="en-US"/>
        </a:p>
      </dgm:t>
    </dgm:pt>
    <dgm:pt modelId="{ACA3D360-3563-4121-A26B-E9DB19064396}">
      <dgm:prSet/>
      <dgm:spPr/>
      <dgm:t>
        <a:bodyPr/>
        <a:lstStyle/>
        <a:p>
          <a:r>
            <a:rPr lang="en-GB" dirty="0"/>
            <a:t>Women Junior counsel </a:t>
          </a:r>
        </a:p>
        <a:p>
          <a:r>
            <a:rPr lang="en-GB" dirty="0"/>
            <a:t>34% of briefs</a:t>
          </a:r>
        </a:p>
        <a:p>
          <a:r>
            <a:rPr lang="en-GB" dirty="0"/>
            <a:t>35% ($8.1m) </a:t>
          </a:r>
        </a:p>
        <a:p>
          <a:r>
            <a:rPr lang="en-GB" dirty="0"/>
            <a:t>of the value of all brief fees</a:t>
          </a:r>
          <a:endParaRPr lang="en-US" dirty="0"/>
        </a:p>
      </dgm:t>
    </dgm:pt>
    <dgm:pt modelId="{1A45DB45-D9F3-4D08-948D-59717B1FE005}" type="parTrans" cxnId="{E7A0BCCD-9039-46DC-A03E-25A7EBBAED14}">
      <dgm:prSet/>
      <dgm:spPr/>
      <dgm:t>
        <a:bodyPr/>
        <a:lstStyle/>
        <a:p>
          <a:endParaRPr lang="en-US"/>
        </a:p>
      </dgm:t>
    </dgm:pt>
    <dgm:pt modelId="{43A4F6B9-95EE-4862-B73E-293275236D93}" type="sibTrans" cxnId="{E7A0BCCD-9039-46DC-A03E-25A7EBBAED14}">
      <dgm:prSet/>
      <dgm:spPr/>
      <dgm:t>
        <a:bodyPr/>
        <a:lstStyle/>
        <a:p>
          <a:endParaRPr lang="en-US"/>
        </a:p>
      </dgm:t>
    </dgm:pt>
    <dgm:pt modelId="{45BF5444-B11A-4958-8E09-F0B381513036}">
      <dgm:prSet custT="1"/>
      <dgm:spPr/>
      <dgm:t>
        <a:bodyPr/>
        <a:lstStyle/>
        <a:p>
          <a:r>
            <a:rPr lang="en-GB" sz="1200" dirty="0"/>
            <a:t>NSW Equitable Briefing Report</a:t>
          </a:r>
        </a:p>
        <a:p>
          <a:r>
            <a:rPr lang="en-GB" sz="1200" dirty="0"/>
            <a:t>https://www.justice.nsw.gov.au/legal-services-coordination/Pages/info-for-govt-agencies/eq-briefing-policy.aspx</a:t>
          </a:r>
          <a:endParaRPr lang="en-US" sz="1200" dirty="0"/>
        </a:p>
      </dgm:t>
    </dgm:pt>
    <dgm:pt modelId="{14850FC6-AF0E-443A-BE66-823F72E2C213}" type="parTrans" cxnId="{A6534629-D6E6-4876-AA74-D53D83A8CAE6}">
      <dgm:prSet/>
      <dgm:spPr/>
      <dgm:t>
        <a:bodyPr/>
        <a:lstStyle/>
        <a:p>
          <a:endParaRPr lang="en-US"/>
        </a:p>
      </dgm:t>
    </dgm:pt>
    <dgm:pt modelId="{540C05FE-A410-4488-810D-D7C06A8C8A8E}" type="sibTrans" cxnId="{A6534629-D6E6-4876-AA74-D53D83A8CAE6}">
      <dgm:prSet/>
      <dgm:spPr/>
      <dgm:t>
        <a:bodyPr/>
        <a:lstStyle/>
        <a:p>
          <a:endParaRPr lang="en-US"/>
        </a:p>
      </dgm:t>
    </dgm:pt>
    <dgm:pt modelId="{0C33E0E1-B249-4645-9140-1DB2EB3B64CC}" type="pres">
      <dgm:prSet presAssocID="{2F4B52C3-8047-499D-8AB6-B54A9A482FF8}" presName="diagram" presStyleCnt="0">
        <dgm:presLayoutVars>
          <dgm:dir/>
          <dgm:resizeHandles val="exact"/>
        </dgm:presLayoutVars>
      </dgm:prSet>
      <dgm:spPr/>
    </dgm:pt>
    <dgm:pt modelId="{B9187A0C-6803-4CBD-AB92-012A48692791}" type="pres">
      <dgm:prSet presAssocID="{9934F697-7AE7-4FA6-ACF3-BA6CB145D50E}" presName="node" presStyleLbl="node1" presStyleIdx="0" presStyleCnt="6">
        <dgm:presLayoutVars>
          <dgm:bulletEnabled val="1"/>
        </dgm:presLayoutVars>
      </dgm:prSet>
      <dgm:spPr/>
    </dgm:pt>
    <dgm:pt modelId="{159A3AB1-8D16-48D3-9304-B48653D3AA15}" type="pres">
      <dgm:prSet presAssocID="{95ED4E93-F846-4018-A625-ACC99AAAF935}" presName="sibTrans" presStyleCnt="0"/>
      <dgm:spPr/>
    </dgm:pt>
    <dgm:pt modelId="{640D6943-13D7-44B8-90B0-4DC8CE7F652D}" type="pres">
      <dgm:prSet presAssocID="{1294AC6F-CE3A-4AE9-852C-5FAC6FA71FFB}" presName="node" presStyleLbl="node1" presStyleIdx="1" presStyleCnt="6">
        <dgm:presLayoutVars>
          <dgm:bulletEnabled val="1"/>
        </dgm:presLayoutVars>
      </dgm:prSet>
      <dgm:spPr/>
    </dgm:pt>
    <dgm:pt modelId="{88A30A06-AB48-48C4-8B29-48CDCFFD15F4}" type="pres">
      <dgm:prSet presAssocID="{E869F4F7-9EB0-4005-B8B3-9BCF90D04A30}" presName="sibTrans" presStyleCnt="0"/>
      <dgm:spPr/>
    </dgm:pt>
    <dgm:pt modelId="{87959FF0-9E71-41AE-9EA8-8E62ADD94E25}" type="pres">
      <dgm:prSet presAssocID="{D24311E8-2137-4441-A901-16A93A7015FA}" presName="node" presStyleLbl="node1" presStyleIdx="2" presStyleCnt="6">
        <dgm:presLayoutVars>
          <dgm:bulletEnabled val="1"/>
        </dgm:presLayoutVars>
      </dgm:prSet>
      <dgm:spPr/>
    </dgm:pt>
    <dgm:pt modelId="{2D62F9C9-7280-41D3-AAF5-611D27ABCE7C}" type="pres">
      <dgm:prSet presAssocID="{B41CAB85-043B-47E7-A7A8-A363620C4A4F}" presName="sibTrans" presStyleCnt="0"/>
      <dgm:spPr/>
    </dgm:pt>
    <dgm:pt modelId="{7EC5F808-B35F-43A7-AD9D-065DE5CF3374}" type="pres">
      <dgm:prSet presAssocID="{E440F5EC-5E2E-423B-AE55-2CDC0EF4BBB8}" presName="node" presStyleLbl="node1" presStyleIdx="3" presStyleCnt="6">
        <dgm:presLayoutVars>
          <dgm:bulletEnabled val="1"/>
        </dgm:presLayoutVars>
      </dgm:prSet>
      <dgm:spPr/>
    </dgm:pt>
    <dgm:pt modelId="{47CBC292-C4DC-438C-B1EB-FFDA570BA9FD}" type="pres">
      <dgm:prSet presAssocID="{E51AA883-0DEF-4483-9310-F5ED0F44C425}" presName="sibTrans" presStyleCnt="0"/>
      <dgm:spPr/>
    </dgm:pt>
    <dgm:pt modelId="{09614F23-9129-41A9-8BFF-F90A4BC93800}" type="pres">
      <dgm:prSet presAssocID="{ACA3D360-3563-4121-A26B-E9DB19064396}" presName="node" presStyleLbl="node1" presStyleIdx="4" presStyleCnt="6">
        <dgm:presLayoutVars>
          <dgm:bulletEnabled val="1"/>
        </dgm:presLayoutVars>
      </dgm:prSet>
      <dgm:spPr/>
    </dgm:pt>
    <dgm:pt modelId="{06BA07B5-4410-4F46-BE55-3A27CC4DA5B5}" type="pres">
      <dgm:prSet presAssocID="{43A4F6B9-95EE-4862-B73E-293275236D93}" presName="sibTrans" presStyleCnt="0"/>
      <dgm:spPr/>
    </dgm:pt>
    <dgm:pt modelId="{019FC02E-27F3-4B6B-B7B9-1B8E85705501}" type="pres">
      <dgm:prSet presAssocID="{45BF5444-B11A-4958-8E09-F0B381513036}" presName="node" presStyleLbl="node1" presStyleIdx="5" presStyleCnt="6">
        <dgm:presLayoutVars>
          <dgm:bulletEnabled val="1"/>
        </dgm:presLayoutVars>
      </dgm:prSet>
      <dgm:spPr/>
    </dgm:pt>
  </dgm:ptLst>
  <dgm:cxnLst>
    <dgm:cxn modelId="{B6052B05-58D5-4673-80F9-9D2C832DF1EA}" srcId="{2F4B52C3-8047-499D-8AB6-B54A9A482FF8}" destId="{E440F5EC-5E2E-423B-AE55-2CDC0EF4BBB8}" srcOrd="3" destOrd="0" parTransId="{E70C18E4-C4D9-4620-94BE-138001835B8A}" sibTransId="{E51AA883-0DEF-4483-9310-F5ED0F44C425}"/>
    <dgm:cxn modelId="{F2A00D07-169B-4A01-9146-A10E6AB6B45B}" type="presOf" srcId="{45BF5444-B11A-4958-8E09-F0B381513036}" destId="{019FC02E-27F3-4B6B-B7B9-1B8E85705501}" srcOrd="0" destOrd="0" presId="urn:microsoft.com/office/officeart/2005/8/layout/default"/>
    <dgm:cxn modelId="{11A0721B-3002-4862-BD11-8CD1F0640B25}" srcId="{2F4B52C3-8047-499D-8AB6-B54A9A482FF8}" destId="{9934F697-7AE7-4FA6-ACF3-BA6CB145D50E}" srcOrd="0" destOrd="0" parTransId="{F16E049A-3854-45FA-AAF5-A35108ACCCDB}" sibTransId="{95ED4E93-F846-4018-A625-ACC99AAAF935}"/>
    <dgm:cxn modelId="{A6534629-D6E6-4876-AA74-D53D83A8CAE6}" srcId="{2F4B52C3-8047-499D-8AB6-B54A9A482FF8}" destId="{45BF5444-B11A-4958-8E09-F0B381513036}" srcOrd="5" destOrd="0" parTransId="{14850FC6-AF0E-443A-BE66-823F72E2C213}" sibTransId="{540C05FE-A410-4488-810D-D7C06A8C8A8E}"/>
    <dgm:cxn modelId="{0C387B3C-6910-418F-89A0-931EA757D22E}" type="presOf" srcId="{2F4B52C3-8047-499D-8AB6-B54A9A482FF8}" destId="{0C33E0E1-B249-4645-9140-1DB2EB3B64CC}" srcOrd="0" destOrd="0" presId="urn:microsoft.com/office/officeart/2005/8/layout/default"/>
    <dgm:cxn modelId="{F4CD8859-31DC-4EC8-8372-4B388DB9AC8C}" srcId="{2F4B52C3-8047-499D-8AB6-B54A9A482FF8}" destId="{D24311E8-2137-4441-A901-16A93A7015FA}" srcOrd="2" destOrd="0" parTransId="{5A880487-5CCA-4736-9770-BBA9D8739920}" sibTransId="{B41CAB85-043B-47E7-A7A8-A363620C4A4F}"/>
    <dgm:cxn modelId="{D37ED48C-757C-4954-B1BA-5CF1589BE1B6}" type="presOf" srcId="{1294AC6F-CE3A-4AE9-852C-5FAC6FA71FFB}" destId="{640D6943-13D7-44B8-90B0-4DC8CE7F652D}" srcOrd="0" destOrd="0" presId="urn:microsoft.com/office/officeart/2005/8/layout/default"/>
    <dgm:cxn modelId="{F381BC91-A178-4FB7-A0C6-843E2FD9779F}" type="presOf" srcId="{D24311E8-2137-4441-A901-16A93A7015FA}" destId="{87959FF0-9E71-41AE-9EA8-8E62ADD94E25}" srcOrd="0" destOrd="0" presId="urn:microsoft.com/office/officeart/2005/8/layout/default"/>
    <dgm:cxn modelId="{1EA35D9D-3508-4282-B613-E02C708189D5}" type="presOf" srcId="{E440F5EC-5E2E-423B-AE55-2CDC0EF4BBB8}" destId="{7EC5F808-B35F-43A7-AD9D-065DE5CF3374}" srcOrd="0" destOrd="0" presId="urn:microsoft.com/office/officeart/2005/8/layout/default"/>
    <dgm:cxn modelId="{DB9F57A6-06DC-45DA-9528-1AC44834AD36}" srcId="{2F4B52C3-8047-499D-8AB6-B54A9A482FF8}" destId="{1294AC6F-CE3A-4AE9-852C-5FAC6FA71FFB}" srcOrd="1" destOrd="0" parTransId="{856D3E7F-D709-418B-A2DD-1EB676000766}" sibTransId="{E869F4F7-9EB0-4005-B8B3-9BCF90D04A30}"/>
    <dgm:cxn modelId="{974B2CBC-E266-4FD9-9C0A-9010F0119709}" type="presOf" srcId="{9934F697-7AE7-4FA6-ACF3-BA6CB145D50E}" destId="{B9187A0C-6803-4CBD-AB92-012A48692791}" srcOrd="0" destOrd="0" presId="urn:microsoft.com/office/officeart/2005/8/layout/default"/>
    <dgm:cxn modelId="{E7A0BCCD-9039-46DC-A03E-25A7EBBAED14}" srcId="{2F4B52C3-8047-499D-8AB6-B54A9A482FF8}" destId="{ACA3D360-3563-4121-A26B-E9DB19064396}" srcOrd="4" destOrd="0" parTransId="{1A45DB45-D9F3-4D08-948D-59717B1FE005}" sibTransId="{43A4F6B9-95EE-4862-B73E-293275236D93}"/>
    <dgm:cxn modelId="{525E1FE7-3177-45FB-8DF4-790EC3CC3F87}" type="presOf" srcId="{ACA3D360-3563-4121-A26B-E9DB19064396}" destId="{09614F23-9129-41A9-8BFF-F90A4BC93800}" srcOrd="0" destOrd="0" presId="urn:microsoft.com/office/officeart/2005/8/layout/default"/>
    <dgm:cxn modelId="{6AF8B725-7CD0-49C6-ADBB-18BD223049C9}" type="presParOf" srcId="{0C33E0E1-B249-4645-9140-1DB2EB3B64CC}" destId="{B9187A0C-6803-4CBD-AB92-012A48692791}" srcOrd="0" destOrd="0" presId="urn:microsoft.com/office/officeart/2005/8/layout/default"/>
    <dgm:cxn modelId="{C383AC10-9119-4130-BE96-8BBE71FFC782}" type="presParOf" srcId="{0C33E0E1-B249-4645-9140-1DB2EB3B64CC}" destId="{159A3AB1-8D16-48D3-9304-B48653D3AA15}" srcOrd="1" destOrd="0" presId="urn:microsoft.com/office/officeart/2005/8/layout/default"/>
    <dgm:cxn modelId="{5297EBEA-5D66-499E-B396-E3DF853FB10B}" type="presParOf" srcId="{0C33E0E1-B249-4645-9140-1DB2EB3B64CC}" destId="{640D6943-13D7-44B8-90B0-4DC8CE7F652D}" srcOrd="2" destOrd="0" presId="urn:microsoft.com/office/officeart/2005/8/layout/default"/>
    <dgm:cxn modelId="{88B40361-E2B2-4564-9194-766B7B4BCABE}" type="presParOf" srcId="{0C33E0E1-B249-4645-9140-1DB2EB3B64CC}" destId="{88A30A06-AB48-48C4-8B29-48CDCFFD15F4}" srcOrd="3" destOrd="0" presId="urn:microsoft.com/office/officeart/2005/8/layout/default"/>
    <dgm:cxn modelId="{D48902D2-C93F-4F9E-930B-E6768C2736EB}" type="presParOf" srcId="{0C33E0E1-B249-4645-9140-1DB2EB3B64CC}" destId="{87959FF0-9E71-41AE-9EA8-8E62ADD94E25}" srcOrd="4" destOrd="0" presId="urn:microsoft.com/office/officeart/2005/8/layout/default"/>
    <dgm:cxn modelId="{28EB39CF-9567-4E40-977A-50CD03C0ECAB}" type="presParOf" srcId="{0C33E0E1-B249-4645-9140-1DB2EB3B64CC}" destId="{2D62F9C9-7280-41D3-AAF5-611D27ABCE7C}" srcOrd="5" destOrd="0" presId="urn:microsoft.com/office/officeart/2005/8/layout/default"/>
    <dgm:cxn modelId="{3CE7E3DF-5F45-4F72-97F9-CF3033389313}" type="presParOf" srcId="{0C33E0E1-B249-4645-9140-1DB2EB3B64CC}" destId="{7EC5F808-B35F-43A7-AD9D-065DE5CF3374}" srcOrd="6" destOrd="0" presId="urn:microsoft.com/office/officeart/2005/8/layout/default"/>
    <dgm:cxn modelId="{410DE826-48B8-4F11-8053-3CAA3D402E67}" type="presParOf" srcId="{0C33E0E1-B249-4645-9140-1DB2EB3B64CC}" destId="{47CBC292-C4DC-438C-B1EB-FFDA570BA9FD}" srcOrd="7" destOrd="0" presId="urn:microsoft.com/office/officeart/2005/8/layout/default"/>
    <dgm:cxn modelId="{17F6E766-044D-4E19-99EC-008B6C4DDAF0}" type="presParOf" srcId="{0C33E0E1-B249-4645-9140-1DB2EB3B64CC}" destId="{09614F23-9129-41A9-8BFF-F90A4BC93800}" srcOrd="8" destOrd="0" presId="urn:microsoft.com/office/officeart/2005/8/layout/default"/>
    <dgm:cxn modelId="{C87324BF-1829-43A5-9798-3F324DC21B41}" type="presParOf" srcId="{0C33E0E1-B249-4645-9140-1DB2EB3B64CC}" destId="{06BA07B5-4410-4F46-BE55-3A27CC4DA5B5}" srcOrd="9" destOrd="0" presId="urn:microsoft.com/office/officeart/2005/8/layout/default"/>
    <dgm:cxn modelId="{932069DE-E968-4147-A6C3-30E82BE726A4}" type="presParOf" srcId="{0C33E0E1-B249-4645-9140-1DB2EB3B64CC}" destId="{019FC02E-27F3-4B6B-B7B9-1B8E8570550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331D11-A786-4BF0-964A-2A669792BBC0}"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703B686-98D3-41BA-A8E5-B5BB68CBD823}">
      <dgm:prSet/>
      <dgm:spPr/>
      <dgm:t>
        <a:bodyPr/>
        <a:lstStyle/>
        <a:p>
          <a:pPr>
            <a:lnSpc>
              <a:spcPct val="100000"/>
            </a:lnSpc>
            <a:defRPr cap="all"/>
          </a:pPr>
          <a:r>
            <a:rPr lang="en-AU"/>
            <a:t>Targets</a:t>
          </a:r>
          <a:endParaRPr lang="en-US"/>
        </a:p>
      </dgm:t>
    </dgm:pt>
    <dgm:pt modelId="{0B40D05D-EB6E-4A45-B2B8-DF4A1144A37C}" type="parTrans" cxnId="{D115B303-DF54-4C33-9776-352067B983C0}">
      <dgm:prSet/>
      <dgm:spPr/>
      <dgm:t>
        <a:bodyPr/>
        <a:lstStyle/>
        <a:p>
          <a:endParaRPr lang="en-US"/>
        </a:p>
      </dgm:t>
    </dgm:pt>
    <dgm:pt modelId="{6BB1B14A-36C1-4538-9AF9-F031860374DB}" type="sibTrans" cxnId="{D115B303-DF54-4C33-9776-352067B983C0}">
      <dgm:prSet/>
      <dgm:spPr/>
      <dgm:t>
        <a:bodyPr/>
        <a:lstStyle/>
        <a:p>
          <a:endParaRPr lang="en-US"/>
        </a:p>
      </dgm:t>
    </dgm:pt>
    <dgm:pt modelId="{12CA419D-7A6A-4BF9-8BFA-808A9F2F37A5}">
      <dgm:prSet/>
      <dgm:spPr/>
      <dgm:t>
        <a:bodyPr/>
        <a:lstStyle/>
        <a:p>
          <a:pPr>
            <a:lnSpc>
              <a:spcPct val="100000"/>
            </a:lnSpc>
            <a:defRPr cap="all"/>
          </a:pPr>
          <a:r>
            <a:rPr lang="en-AU"/>
            <a:t>Reporting </a:t>
          </a:r>
          <a:endParaRPr lang="en-US"/>
        </a:p>
      </dgm:t>
    </dgm:pt>
    <dgm:pt modelId="{B8A0348F-999A-40BA-BDAF-3B6730225D72}" type="parTrans" cxnId="{D26ACF3E-4F5D-43F9-8393-4F07B15C8897}">
      <dgm:prSet/>
      <dgm:spPr/>
      <dgm:t>
        <a:bodyPr/>
        <a:lstStyle/>
        <a:p>
          <a:endParaRPr lang="en-US"/>
        </a:p>
      </dgm:t>
    </dgm:pt>
    <dgm:pt modelId="{EA09DB71-3223-46AD-8159-12313110756B}" type="sibTrans" cxnId="{D26ACF3E-4F5D-43F9-8393-4F07B15C8897}">
      <dgm:prSet/>
      <dgm:spPr/>
      <dgm:t>
        <a:bodyPr/>
        <a:lstStyle/>
        <a:p>
          <a:endParaRPr lang="en-US"/>
        </a:p>
      </dgm:t>
    </dgm:pt>
    <dgm:pt modelId="{2905F815-7294-414D-9B7C-4F93047C3B44}">
      <dgm:prSet/>
      <dgm:spPr/>
      <dgm:t>
        <a:bodyPr/>
        <a:lstStyle/>
        <a:p>
          <a:pPr>
            <a:lnSpc>
              <a:spcPct val="100000"/>
            </a:lnSpc>
            <a:defRPr cap="all"/>
          </a:pPr>
          <a:r>
            <a:rPr lang="en-AU"/>
            <a:t>Expanding to other areas of diversity</a:t>
          </a:r>
          <a:endParaRPr lang="en-US"/>
        </a:p>
      </dgm:t>
    </dgm:pt>
    <dgm:pt modelId="{780F4800-EFA0-44D1-8B1F-9D2B8B91AACA}" type="parTrans" cxnId="{9F088582-A53B-4FDB-B4B0-B854482F680D}">
      <dgm:prSet/>
      <dgm:spPr/>
      <dgm:t>
        <a:bodyPr/>
        <a:lstStyle/>
        <a:p>
          <a:endParaRPr lang="en-US"/>
        </a:p>
      </dgm:t>
    </dgm:pt>
    <dgm:pt modelId="{A4701A06-DA8A-4EAE-A310-07F83664E318}" type="sibTrans" cxnId="{9F088582-A53B-4FDB-B4B0-B854482F680D}">
      <dgm:prSet/>
      <dgm:spPr/>
      <dgm:t>
        <a:bodyPr/>
        <a:lstStyle/>
        <a:p>
          <a:endParaRPr lang="en-US"/>
        </a:p>
      </dgm:t>
    </dgm:pt>
    <dgm:pt modelId="{DC93CCF6-544A-432E-B976-0628F9F8DFAA}" type="pres">
      <dgm:prSet presAssocID="{77331D11-A786-4BF0-964A-2A669792BBC0}" presName="root" presStyleCnt="0">
        <dgm:presLayoutVars>
          <dgm:dir/>
          <dgm:resizeHandles val="exact"/>
        </dgm:presLayoutVars>
      </dgm:prSet>
      <dgm:spPr/>
    </dgm:pt>
    <dgm:pt modelId="{4DB4B928-FD9C-4100-8E6E-791B9160E210}" type="pres">
      <dgm:prSet presAssocID="{3703B686-98D3-41BA-A8E5-B5BB68CBD823}" presName="compNode" presStyleCnt="0"/>
      <dgm:spPr/>
    </dgm:pt>
    <dgm:pt modelId="{D25A74F9-5F43-404C-A610-8362DA940FC4}" type="pres">
      <dgm:prSet presAssocID="{3703B686-98D3-41BA-A8E5-B5BB68CBD823}" presName="iconBgRect" presStyleLbl="bgShp" presStyleIdx="0" presStyleCnt="3"/>
      <dgm:spPr>
        <a:prstGeom prst="round2DiagRect">
          <a:avLst>
            <a:gd name="adj1" fmla="val 29727"/>
            <a:gd name="adj2" fmla="val 0"/>
          </a:avLst>
        </a:prstGeom>
      </dgm:spPr>
    </dgm:pt>
    <dgm:pt modelId="{8299D247-D765-457D-B4DC-78F39985BFDD}" type="pres">
      <dgm:prSet presAssocID="{3703B686-98D3-41BA-A8E5-B5BB68CBD8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89C27264-4D6A-47C2-B38F-25ADBA15F91B}" type="pres">
      <dgm:prSet presAssocID="{3703B686-98D3-41BA-A8E5-B5BB68CBD823}" presName="spaceRect" presStyleCnt="0"/>
      <dgm:spPr/>
    </dgm:pt>
    <dgm:pt modelId="{B4AA39B6-B75F-40F2-A554-629EA4CBB2B0}" type="pres">
      <dgm:prSet presAssocID="{3703B686-98D3-41BA-A8E5-B5BB68CBD823}" presName="textRect" presStyleLbl="revTx" presStyleIdx="0" presStyleCnt="3">
        <dgm:presLayoutVars>
          <dgm:chMax val="1"/>
          <dgm:chPref val="1"/>
        </dgm:presLayoutVars>
      </dgm:prSet>
      <dgm:spPr/>
    </dgm:pt>
    <dgm:pt modelId="{A187DEFE-9D46-4688-86B3-DDAA7BF72C0E}" type="pres">
      <dgm:prSet presAssocID="{6BB1B14A-36C1-4538-9AF9-F031860374DB}" presName="sibTrans" presStyleCnt="0"/>
      <dgm:spPr/>
    </dgm:pt>
    <dgm:pt modelId="{A5AED777-5C59-4A70-8E0F-494F5C4001F7}" type="pres">
      <dgm:prSet presAssocID="{12CA419D-7A6A-4BF9-8BFA-808A9F2F37A5}" presName="compNode" presStyleCnt="0"/>
      <dgm:spPr/>
    </dgm:pt>
    <dgm:pt modelId="{6761A41B-A18B-4EB1-8DE4-5CF9A9B4E1FD}" type="pres">
      <dgm:prSet presAssocID="{12CA419D-7A6A-4BF9-8BFA-808A9F2F37A5}" presName="iconBgRect" presStyleLbl="bgShp" presStyleIdx="1" presStyleCnt="3"/>
      <dgm:spPr>
        <a:prstGeom prst="round2DiagRect">
          <a:avLst>
            <a:gd name="adj1" fmla="val 29727"/>
            <a:gd name="adj2" fmla="val 0"/>
          </a:avLst>
        </a:prstGeom>
      </dgm:spPr>
    </dgm:pt>
    <dgm:pt modelId="{8C8BB7BB-9704-40A7-A036-422FFDA52173}" type="pres">
      <dgm:prSet presAssocID="{12CA419D-7A6A-4BF9-8BFA-808A9F2F37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A7A1ECD3-ACE0-4781-8352-1C74E27605E6}" type="pres">
      <dgm:prSet presAssocID="{12CA419D-7A6A-4BF9-8BFA-808A9F2F37A5}" presName="spaceRect" presStyleCnt="0"/>
      <dgm:spPr/>
    </dgm:pt>
    <dgm:pt modelId="{569D1126-99A0-49E3-BEA5-BE4D795CA42B}" type="pres">
      <dgm:prSet presAssocID="{12CA419D-7A6A-4BF9-8BFA-808A9F2F37A5}" presName="textRect" presStyleLbl="revTx" presStyleIdx="1" presStyleCnt="3">
        <dgm:presLayoutVars>
          <dgm:chMax val="1"/>
          <dgm:chPref val="1"/>
        </dgm:presLayoutVars>
      </dgm:prSet>
      <dgm:spPr/>
    </dgm:pt>
    <dgm:pt modelId="{065118D2-A776-439E-A460-E876A3C21461}" type="pres">
      <dgm:prSet presAssocID="{EA09DB71-3223-46AD-8159-12313110756B}" presName="sibTrans" presStyleCnt="0"/>
      <dgm:spPr/>
    </dgm:pt>
    <dgm:pt modelId="{F4E94C01-B6FA-4053-B260-0316D71795B1}" type="pres">
      <dgm:prSet presAssocID="{2905F815-7294-414D-9B7C-4F93047C3B44}" presName="compNode" presStyleCnt="0"/>
      <dgm:spPr/>
    </dgm:pt>
    <dgm:pt modelId="{C7883476-CDB3-4987-B7EC-561DDF1B9F5C}" type="pres">
      <dgm:prSet presAssocID="{2905F815-7294-414D-9B7C-4F93047C3B44}" presName="iconBgRect" presStyleLbl="bgShp" presStyleIdx="2" presStyleCnt="3"/>
      <dgm:spPr>
        <a:prstGeom prst="round2DiagRect">
          <a:avLst>
            <a:gd name="adj1" fmla="val 29727"/>
            <a:gd name="adj2" fmla="val 0"/>
          </a:avLst>
        </a:prstGeom>
      </dgm:spPr>
    </dgm:pt>
    <dgm:pt modelId="{AED1FBF2-70FB-4B54-A131-EB9DCAA6DD1E}" type="pres">
      <dgm:prSet presAssocID="{2905F815-7294-414D-9B7C-4F93047C3B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2C3E20D5-FBF5-4B7E-B55E-46F862FFF578}" type="pres">
      <dgm:prSet presAssocID="{2905F815-7294-414D-9B7C-4F93047C3B44}" presName="spaceRect" presStyleCnt="0"/>
      <dgm:spPr/>
    </dgm:pt>
    <dgm:pt modelId="{C19B09EA-E389-4965-8370-96FD063679B7}" type="pres">
      <dgm:prSet presAssocID="{2905F815-7294-414D-9B7C-4F93047C3B44}" presName="textRect" presStyleLbl="revTx" presStyleIdx="2" presStyleCnt="3">
        <dgm:presLayoutVars>
          <dgm:chMax val="1"/>
          <dgm:chPref val="1"/>
        </dgm:presLayoutVars>
      </dgm:prSet>
      <dgm:spPr/>
    </dgm:pt>
  </dgm:ptLst>
  <dgm:cxnLst>
    <dgm:cxn modelId="{D115B303-DF54-4C33-9776-352067B983C0}" srcId="{77331D11-A786-4BF0-964A-2A669792BBC0}" destId="{3703B686-98D3-41BA-A8E5-B5BB68CBD823}" srcOrd="0" destOrd="0" parTransId="{0B40D05D-EB6E-4A45-B2B8-DF4A1144A37C}" sibTransId="{6BB1B14A-36C1-4538-9AF9-F031860374DB}"/>
    <dgm:cxn modelId="{BEB8F43D-9BAC-4E48-B1C4-E47D056C01CB}" type="presOf" srcId="{12CA419D-7A6A-4BF9-8BFA-808A9F2F37A5}" destId="{569D1126-99A0-49E3-BEA5-BE4D795CA42B}" srcOrd="0" destOrd="0" presId="urn:microsoft.com/office/officeart/2018/5/layout/IconLeafLabelList"/>
    <dgm:cxn modelId="{D26ACF3E-4F5D-43F9-8393-4F07B15C8897}" srcId="{77331D11-A786-4BF0-964A-2A669792BBC0}" destId="{12CA419D-7A6A-4BF9-8BFA-808A9F2F37A5}" srcOrd="1" destOrd="0" parTransId="{B8A0348F-999A-40BA-BDAF-3B6730225D72}" sibTransId="{EA09DB71-3223-46AD-8159-12313110756B}"/>
    <dgm:cxn modelId="{3DD51461-4A76-4549-80CC-BAD5386C876E}" type="presOf" srcId="{77331D11-A786-4BF0-964A-2A669792BBC0}" destId="{DC93CCF6-544A-432E-B976-0628F9F8DFAA}" srcOrd="0" destOrd="0" presId="urn:microsoft.com/office/officeart/2018/5/layout/IconLeafLabelList"/>
    <dgm:cxn modelId="{5A910780-598B-4AF0-B7B2-6FC74480B98F}" type="presOf" srcId="{2905F815-7294-414D-9B7C-4F93047C3B44}" destId="{C19B09EA-E389-4965-8370-96FD063679B7}" srcOrd="0" destOrd="0" presId="urn:microsoft.com/office/officeart/2018/5/layout/IconLeafLabelList"/>
    <dgm:cxn modelId="{9F088582-A53B-4FDB-B4B0-B854482F680D}" srcId="{77331D11-A786-4BF0-964A-2A669792BBC0}" destId="{2905F815-7294-414D-9B7C-4F93047C3B44}" srcOrd="2" destOrd="0" parTransId="{780F4800-EFA0-44D1-8B1F-9D2B8B91AACA}" sibTransId="{A4701A06-DA8A-4EAE-A310-07F83664E318}"/>
    <dgm:cxn modelId="{14DB1A9D-F633-458B-90B0-8F5D6AA9FB18}" type="presOf" srcId="{3703B686-98D3-41BA-A8E5-B5BB68CBD823}" destId="{B4AA39B6-B75F-40F2-A554-629EA4CBB2B0}" srcOrd="0" destOrd="0" presId="urn:microsoft.com/office/officeart/2018/5/layout/IconLeafLabelList"/>
    <dgm:cxn modelId="{777AF707-42B9-495C-9874-B06335C1E78A}" type="presParOf" srcId="{DC93CCF6-544A-432E-B976-0628F9F8DFAA}" destId="{4DB4B928-FD9C-4100-8E6E-791B9160E210}" srcOrd="0" destOrd="0" presId="urn:microsoft.com/office/officeart/2018/5/layout/IconLeafLabelList"/>
    <dgm:cxn modelId="{CC2FBFD0-41A3-4E81-8A5A-400DAC229638}" type="presParOf" srcId="{4DB4B928-FD9C-4100-8E6E-791B9160E210}" destId="{D25A74F9-5F43-404C-A610-8362DA940FC4}" srcOrd="0" destOrd="0" presId="urn:microsoft.com/office/officeart/2018/5/layout/IconLeafLabelList"/>
    <dgm:cxn modelId="{62C17D97-5FF7-40F6-B3F4-200410D2F6CD}" type="presParOf" srcId="{4DB4B928-FD9C-4100-8E6E-791B9160E210}" destId="{8299D247-D765-457D-B4DC-78F39985BFDD}" srcOrd="1" destOrd="0" presId="urn:microsoft.com/office/officeart/2018/5/layout/IconLeafLabelList"/>
    <dgm:cxn modelId="{AF2B66B5-31A3-4000-8D41-0ADFF1286BA5}" type="presParOf" srcId="{4DB4B928-FD9C-4100-8E6E-791B9160E210}" destId="{89C27264-4D6A-47C2-B38F-25ADBA15F91B}" srcOrd="2" destOrd="0" presId="urn:microsoft.com/office/officeart/2018/5/layout/IconLeafLabelList"/>
    <dgm:cxn modelId="{5DD7C925-E0EE-499F-8032-89813B91E6CC}" type="presParOf" srcId="{4DB4B928-FD9C-4100-8E6E-791B9160E210}" destId="{B4AA39B6-B75F-40F2-A554-629EA4CBB2B0}" srcOrd="3" destOrd="0" presId="urn:microsoft.com/office/officeart/2018/5/layout/IconLeafLabelList"/>
    <dgm:cxn modelId="{E37DDE36-59DE-43CB-A38F-13965AE1453E}" type="presParOf" srcId="{DC93CCF6-544A-432E-B976-0628F9F8DFAA}" destId="{A187DEFE-9D46-4688-86B3-DDAA7BF72C0E}" srcOrd="1" destOrd="0" presId="urn:microsoft.com/office/officeart/2018/5/layout/IconLeafLabelList"/>
    <dgm:cxn modelId="{DC12847A-B952-4B92-853C-3488402DB590}" type="presParOf" srcId="{DC93CCF6-544A-432E-B976-0628F9F8DFAA}" destId="{A5AED777-5C59-4A70-8E0F-494F5C4001F7}" srcOrd="2" destOrd="0" presId="urn:microsoft.com/office/officeart/2018/5/layout/IconLeafLabelList"/>
    <dgm:cxn modelId="{850F28CE-A93B-4EB9-8CEB-44EE6CB9882A}" type="presParOf" srcId="{A5AED777-5C59-4A70-8E0F-494F5C4001F7}" destId="{6761A41B-A18B-4EB1-8DE4-5CF9A9B4E1FD}" srcOrd="0" destOrd="0" presId="urn:microsoft.com/office/officeart/2018/5/layout/IconLeafLabelList"/>
    <dgm:cxn modelId="{AFBBF1CD-C25B-4F28-8F92-1F819C2C3D28}" type="presParOf" srcId="{A5AED777-5C59-4A70-8E0F-494F5C4001F7}" destId="{8C8BB7BB-9704-40A7-A036-422FFDA52173}" srcOrd="1" destOrd="0" presId="urn:microsoft.com/office/officeart/2018/5/layout/IconLeafLabelList"/>
    <dgm:cxn modelId="{043004AC-292C-4E02-AC07-5DFB0A44F970}" type="presParOf" srcId="{A5AED777-5C59-4A70-8E0F-494F5C4001F7}" destId="{A7A1ECD3-ACE0-4781-8352-1C74E27605E6}" srcOrd="2" destOrd="0" presId="urn:microsoft.com/office/officeart/2018/5/layout/IconLeafLabelList"/>
    <dgm:cxn modelId="{85FD47CA-8DF8-4754-86AA-554C126FEDB2}" type="presParOf" srcId="{A5AED777-5C59-4A70-8E0F-494F5C4001F7}" destId="{569D1126-99A0-49E3-BEA5-BE4D795CA42B}" srcOrd="3" destOrd="0" presId="urn:microsoft.com/office/officeart/2018/5/layout/IconLeafLabelList"/>
    <dgm:cxn modelId="{63165C7A-D569-42D9-A1F5-46D9BF9561C3}" type="presParOf" srcId="{DC93CCF6-544A-432E-B976-0628F9F8DFAA}" destId="{065118D2-A776-439E-A460-E876A3C21461}" srcOrd="3" destOrd="0" presId="urn:microsoft.com/office/officeart/2018/5/layout/IconLeafLabelList"/>
    <dgm:cxn modelId="{AD5B8366-9546-4281-8E21-6B5AFA9E9A99}" type="presParOf" srcId="{DC93CCF6-544A-432E-B976-0628F9F8DFAA}" destId="{F4E94C01-B6FA-4053-B260-0316D71795B1}" srcOrd="4" destOrd="0" presId="urn:microsoft.com/office/officeart/2018/5/layout/IconLeafLabelList"/>
    <dgm:cxn modelId="{3AE3F581-5D6E-4D91-8DB9-F438D2145ADE}" type="presParOf" srcId="{F4E94C01-B6FA-4053-B260-0316D71795B1}" destId="{C7883476-CDB3-4987-B7EC-561DDF1B9F5C}" srcOrd="0" destOrd="0" presId="urn:microsoft.com/office/officeart/2018/5/layout/IconLeafLabelList"/>
    <dgm:cxn modelId="{35DED218-9E00-4F32-8DE4-5BD0EEA9762B}" type="presParOf" srcId="{F4E94C01-B6FA-4053-B260-0316D71795B1}" destId="{AED1FBF2-70FB-4B54-A131-EB9DCAA6DD1E}" srcOrd="1" destOrd="0" presId="urn:microsoft.com/office/officeart/2018/5/layout/IconLeafLabelList"/>
    <dgm:cxn modelId="{B8C7DA4B-EDA6-4CD8-8326-E331BEE79284}" type="presParOf" srcId="{F4E94C01-B6FA-4053-B260-0316D71795B1}" destId="{2C3E20D5-FBF5-4B7E-B55E-46F862FFF578}" srcOrd="2" destOrd="0" presId="urn:microsoft.com/office/officeart/2018/5/layout/IconLeafLabelList"/>
    <dgm:cxn modelId="{9E7BAF66-9AD0-4784-91AA-2AAD1BE1D469}" type="presParOf" srcId="{F4E94C01-B6FA-4053-B260-0316D71795B1}" destId="{C19B09EA-E389-4965-8370-96FD063679B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447A42-888E-4537-8076-20EF3F3CFB1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B64B5E5-4C71-45F6-9677-0E3E53441ABC}">
      <dgm:prSet/>
      <dgm:spPr/>
      <dgm:t>
        <a:bodyPr/>
        <a:lstStyle/>
        <a:p>
          <a:r>
            <a:rPr lang="en-AU" dirty="0"/>
            <a:t>always brief the same barristers</a:t>
          </a:r>
          <a:endParaRPr lang="en-US" dirty="0"/>
        </a:p>
      </dgm:t>
    </dgm:pt>
    <dgm:pt modelId="{FCD05025-11B1-4897-9213-5DC2E32A8969}" type="parTrans" cxnId="{40C4D80B-CE4A-4C96-9AA5-2CFF7ECF986E}">
      <dgm:prSet/>
      <dgm:spPr/>
      <dgm:t>
        <a:bodyPr/>
        <a:lstStyle/>
        <a:p>
          <a:endParaRPr lang="en-US"/>
        </a:p>
      </dgm:t>
    </dgm:pt>
    <dgm:pt modelId="{8C4AB064-F092-4DE6-A7C1-74038A8DD6E6}" type="sibTrans" cxnId="{40C4D80B-CE4A-4C96-9AA5-2CFF7ECF986E}">
      <dgm:prSet/>
      <dgm:spPr/>
      <dgm:t>
        <a:bodyPr/>
        <a:lstStyle/>
        <a:p>
          <a:endParaRPr lang="en-US"/>
        </a:p>
      </dgm:t>
    </dgm:pt>
    <dgm:pt modelId="{0E30B262-C8B2-4795-94C9-1011D3D0478B}">
      <dgm:prSet/>
      <dgm:spPr/>
      <dgm:t>
        <a:bodyPr/>
        <a:lstStyle/>
        <a:p>
          <a:r>
            <a:rPr lang="en-AU"/>
            <a:t>good working relationship</a:t>
          </a:r>
          <a:endParaRPr lang="en-US"/>
        </a:p>
      </dgm:t>
    </dgm:pt>
    <dgm:pt modelId="{8D5FFF8F-7E33-45E6-9019-DFD3E12C42E2}" type="parTrans" cxnId="{5BB21E41-4E39-4F9C-9D93-2339E25D7C3E}">
      <dgm:prSet/>
      <dgm:spPr/>
      <dgm:t>
        <a:bodyPr/>
        <a:lstStyle/>
        <a:p>
          <a:endParaRPr lang="en-US"/>
        </a:p>
      </dgm:t>
    </dgm:pt>
    <dgm:pt modelId="{30F904CE-E8B9-4460-AF27-FC788F02C2C9}" type="sibTrans" cxnId="{5BB21E41-4E39-4F9C-9D93-2339E25D7C3E}">
      <dgm:prSet/>
      <dgm:spPr/>
      <dgm:t>
        <a:bodyPr/>
        <a:lstStyle/>
        <a:p>
          <a:endParaRPr lang="en-US"/>
        </a:p>
      </dgm:t>
    </dgm:pt>
    <dgm:pt modelId="{3BF84E23-7B39-49A6-BFFE-B7836B935868}">
      <dgm:prSet/>
      <dgm:spPr/>
      <dgm:t>
        <a:bodyPr/>
        <a:lstStyle/>
        <a:p>
          <a:r>
            <a:rPr lang="en-AU"/>
            <a:t>expertise</a:t>
          </a:r>
          <a:endParaRPr lang="en-US"/>
        </a:p>
      </dgm:t>
    </dgm:pt>
    <dgm:pt modelId="{33DDCB7B-D7EA-4482-BBC5-018574DA4A2C}" type="parTrans" cxnId="{A9171052-A172-497C-9ACC-E086A9E84935}">
      <dgm:prSet/>
      <dgm:spPr/>
      <dgm:t>
        <a:bodyPr/>
        <a:lstStyle/>
        <a:p>
          <a:endParaRPr lang="en-US"/>
        </a:p>
      </dgm:t>
    </dgm:pt>
    <dgm:pt modelId="{0B3C9A06-6629-4C57-BCDD-D0DECC55A30B}" type="sibTrans" cxnId="{A9171052-A172-497C-9ACC-E086A9E84935}">
      <dgm:prSet/>
      <dgm:spPr/>
      <dgm:t>
        <a:bodyPr/>
        <a:lstStyle/>
        <a:p>
          <a:endParaRPr lang="en-US"/>
        </a:p>
      </dgm:t>
    </dgm:pt>
    <dgm:pt modelId="{B1036166-D5BD-4D0C-A39D-F9E5F8B95EBE}">
      <dgm:prSet/>
      <dgm:spPr/>
      <dgm:t>
        <a:bodyPr/>
        <a:lstStyle/>
        <a:p>
          <a:r>
            <a:rPr lang="en-AU"/>
            <a:t>experience</a:t>
          </a:r>
          <a:endParaRPr lang="en-US"/>
        </a:p>
      </dgm:t>
    </dgm:pt>
    <dgm:pt modelId="{D3DECD92-D21D-433A-B488-00C7AAB34D45}" type="parTrans" cxnId="{65D3E986-B0CC-4C05-BB3D-85C03C63C8EE}">
      <dgm:prSet/>
      <dgm:spPr/>
      <dgm:t>
        <a:bodyPr/>
        <a:lstStyle/>
        <a:p>
          <a:endParaRPr lang="en-US"/>
        </a:p>
      </dgm:t>
    </dgm:pt>
    <dgm:pt modelId="{553E9E64-A89A-42F0-AFEC-D024B45A2530}" type="sibTrans" cxnId="{65D3E986-B0CC-4C05-BB3D-85C03C63C8EE}">
      <dgm:prSet/>
      <dgm:spPr/>
      <dgm:t>
        <a:bodyPr/>
        <a:lstStyle/>
        <a:p>
          <a:endParaRPr lang="en-US"/>
        </a:p>
      </dgm:t>
    </dgm:pt>
    <dgm:pt modelId="{F5199FC3-510F-403D-A0E2-DE1431E82A34}">
      <dgm:prSet/>
      <dgm:spPr/>
      <dgm:t>
        <a:bodyPr/>
        <a:lstStyle/>
        <a:p>
          <a:r>
            <a:rPr lang="en-AU"/>
            <a:t>good reputation</a:t>
          </a:r>
          <a:endParaRPr lang="en-US"/>
        </a:p>
      </dgm:t>
    </dgm:pt>
    <dgm:pt modelId="{C114C54F-B5A7-4278-86B8-F807BEE7503E}" type="parTrans" cxnId="{8B7A3798-5A80-4534-B791-60A2D63E8F3A}">
      <dgm:prSet/>
      <dgm:spPr/>
      <dgm:t>
        <a:bodyPr/>
        <a:lstStyle/>
        <a:p>
          <a:endParaRPr lang="en-US"/>
        </a:p>
      </dgm:t>
    </dgm:pt>
    <dgm:pt modelId="{01239713-EC48-4237-B6AB-E8707EE59BF2}" type="sibTrans" cxnId="{8B7A3798-5A80-4534-B791-60A2D63E8F3A}">
      <dgm:prSet/>
      <dgm:spPr/>
      <dgm:t>
        <a:bodyPr/>
        <a:lstStyle/>
        <a:p>
          <a:endParaRPr lang="en-US"/>
        </a:p>
      </dgm:t>
    </dgm:pt>
    <dgm:pt modelId="{BF10624F-F991-4B90-94F7-04B167904CD9}">
      <dgm:prSet/>
      <dgm:spPr/>
      <dgm:t>
        <a:bodyPr/>
        <a:lstStyle/>
        <a:p>
          <a:r>
            <a:rPr lang="en-AU"/>
            <a:t>reliability</a:t>
          </a:r>
          <a:endParaRPr lang="en-US"/>
        </a:p>
      </dgm:t>
    </dgm:pt>
    <dgm:pt modelId="{E62CA109-4B96-4D12-824E-5F85D0CFC3AE}" type="parTrans" cxnId="{23D0F67C-30F1-467E-B779-42EA621002DD}">
      <dgm:prSet/>
      <dgm:spPr/>
      <dgm:t>
        <a:bodyPr/>
        <a:lstStyle/>
        <a:p>
          <a:endParaRPr lang="en-US"/>
        </a:p>
      </dgm:t>
    </dgm:pt>
    <dgm:pt modelId="{24105F48-A6FD-4769-AABD-5B4ADFD0076B}" type="sibTrans" cxnId="{23D0F67C-30F1-467E-B779-42EA621002DD}">
      <dgm:prSet/>
      <dgm:spPr/>
      <dgm:t>
        <a:bodyPr/>
        <a:lstStyle/>
        <a:p>
          <a:endParaRPr lang="en-US"/>
        </a:p>
      </dgm:t>
    </dgm:pt>
    <dgm:pt modelId="{4DA3FBC3-382E-48A5-B2DF-2A65BCE936CC}">
      <dgm:prSet/>
      <dgm:spPr/>
      <dgm:t>
        <a:bodyPr/>
        <a:lstStyle/>
        <a:p>
          <a:r>
            <a:rPr lang="en-AU"/>
            <a:t>cost</a:t>
          </a:r>
          <a:endParaRPr lang="en-US"/>
        </a:p>
      </dgm:t>
    </dgm:pt>
    <dgm:pt modelId="{FFBCE0FC-7434-46DC-8DA8-87CC4AA6CE6C}" type="parTrans" cxnId="{E77561AC-103B-4829-B8EC-450B360A3484}">
      <dgm:prSet/>
      <dgm:spPr/>
      <dgm:t>
        <a:bodyPr/>
        <a:lstStyle/>
        <a:p>
          <a:endParaRPr lang="en-US"/>
        </a:p>
      </dgm:t>
    </dgm:pt>
    <dgm:pt modelId="{2D41AE22-AAE8-4292-9BA1-2EA47145E9BD}" type="sibTrans" cxnId="{E77561AC-103B-4829-B8EC-450B360A3484}">
      <dgm:prSet/>
      <dgm:spPr/>
      <dgm:t>
        <a:bodyPr/>
        <a:lstStyle/>
        <a:p>
          <a:endParaRPr lang="en-US"/>
        </a:p>
      </dgm:t>
    </dgm:pt>
    <dgm:pt modelId="{DD8C1836-E38A-41C1-9B49-2664E80E9954}">
      <dgm:prSet/>
      <dgm:spPr/>
      <dgm:t>
        <a:bodyPr/>
        <a:lstStyle/>
        <a:p>
          <a:r>
            <a:rPr lang="en-AU"/>
            <a:t>word of mouth</a:t>
          </a:r>
          <a:endParaRPr lang="en-US"/>
        </a:p>
      </dgm:t>
    </dgm:pt>
    <dgm:pt modelId="{A67829B8-27F3-4CA8-9C24-2411210DF09F}" type="parTrans" cxnId="{DADE45A6-9725-4D7D-BFF0-728827A34190}">
      <dgm:prSet/>
      <dgm:spPr/>
      <dgm:t>
        <a:bodyPr/>
        <a:lstStyle/>
        <a:p>
          <a:endParaRPr lang="en-US"/>
        </a:p>
      </dgm:t>
    </dgm:pt>
    <dgm:pt modelId="{F94B6624-7AA4-406E-A840-217A9F73E79D}" type="sibTrans" cxnId="{DADE45A6-9725-4D7D-BFF0-728827A34190}">
      <dgm:prSet/>
      <dgm:spPr/>
      <dgm:t>
        <a:bodyPr/>
        <a:lstStyle/>
        <a:p>
          <a:endParaRPr lang="en-US"/>
        </a:p>
      </dgm:t>
    </dgm:pt>
    <dgm:pt modelId="{A58BD5E8-5581-4754-A7A4-13F01FE3FACA}">
      <dgm:prSet/>
      <dgm:spPr/>
      <dgm:t>
        <a:bodyPr/>
        <a:lstStyle/>
        <a:p>
          <a:r>
            <a:rPr lang="en-AU"/>
            <a:t>availability</a:t>
          </a:r>
          <a:endParaRPr lang="en-US"/>
        </a:p>
      </dgm:t>
    </dgm:pt>
    <dgm:pt modelId="{3796AE14-5548-49C4-874F-168D8CF786BD}" type="parTrans" cxnId="{06826A8E-DA7D-43BF-806C-2D1DEFA40E4A}">
      <dgm:prSet/>
      <dgm:spPr/>
      <dgm:t>
        <a:bodyPr/>
        <a:lstStyle/>
        <a:p>
          <a:endParaRPr lang="en-US"/>
        </a:p>
      </dgm:t>
    </dgm:pt>
    <dgm:pt modelId="{06C4F0F3-0577-4E73-AFD9-8FAB7DC0F964}" type="sibTrans" cxnId="{06826A8E-DA7D-43BF-806C-2D1DEFA40E4A}">
      <dgm:prSet/>
      <dgm:spPr/>
      <dgm:t>
        <a:bodyPr/>
        <a:lstStyle/>
        <a:p>
          <a:endParaRPr lang="en-US"/>
        </a:p>
      </dgm:t>
    </dgm:pt>
    <dgm:pt modelId="{FBEE7E9D-66CC-40DD-B16F-F86A080423FE}">
      <dgm:prSet/>
      <dgm:spPr/>
      <dgm:t>
        <a:bodyPr/>
        <a:lstStyle/>
        <a:p>
          <a:r>
            <a:rPr lang="en-AU"/>
            <a:t>seen the barrister in action</a:t>
          </a:r>
          <a:endParaRPr lang="en-US"/>
        </a:p>
      </dgm:t>
    </dgm:pt>
    <dgm:pt modelId="{453E3CAA-9181-4A15-8183-5C9B6E4F303A}" type="parTrans" cxnId="{CB8A5D37-BE37-4690-AA21-49F39BD33DF1}">
      <dgm:prSet/>
      <dgm:spPr/>
      <dgm:t>
        <a:bodyPr/>
        <a:lstStyle/>
        <a:p>
          <a:endParaRPr lang="en-US"/>
        </a:p>
      </dgm:t>
    </dgm:pt>
    <dgm:pt modelId="{CE3ED39B-B3B2-4F61-B828-919E72F71159}" type="sibTrans" cxnId="{CB8A5D37-BE37-4690-AA21-49F39BD33DF1}">
      <dgm:prSet/>
      <dgm:spPr/>
      <dgm:t>
        <a:bodyPr/>
        <a:lstStyle/>
        <a:p>
          <a:endParaRPr lang="en-US"/>
        </a:p>
      </dgm:t>
    </dgm:pt>
    <dgm:pt modelId="{1E0EA970-32BC-46C1-B4BE-5F123A6D877E}" type="pres">
      <dgm:prSet presAssocID="{BC447A42-888E-4537-8076-20EF3F3CFB1C}" presName="diagram" presStyleCnt="0">
        <dgm:presLayoutVars>
          <dgm:dir/>
          <dgm:resizeHandles val="exact"/>
        </dgm:presLayoutVars>
      </dgm:prSet>
      <dgm:spPr/>
    </dgm:pt>
    <dgm:pt modelId="{D1950A5C-1625-40CB-BAC2-A67595B20E05}" type="pres">
      <dgm:prSet presAssocID="{EB64B5E5-4C71-45F6-9677-0E3E53441ABC}" presName="node" presStyleLbl="node1" presStyleIdx="0" presStyleCnt="10">
        <dgm:presLayoutVars>
          <dgm:bulletEnabled val="1"/>
        </dgm:presLayoutVars>
      </dgm:prSet>
      <dgm:spPr/>
    </dgm:pt>
    <dgm:pt modelId="{ECC95289-3A77-4692-845B-F69C2A029196}" type="pres">
      <dgm:prSet presAssocID="{8C4AB064-F092-4DE6-A7C1-74038A8DD6E6}" presName="sibTrans" presStyleCnt="0"/>
      <dgm:spPr/>
    </dgm:pt>
    <dgm:pt modelId="{0C18D7F7-1E08-47D1-8B28-A80CA5E5A902}" type="pres">
      <dgm:prSet presAssocID="{0E30B262-C8B2-4795-94C9-1011D3D0478B}" presName="node" presStyleLbl="node1" presStyleIdx="1" presStyleCnt="10">
        <dgm:presLayoutVars>
          <dgm:bulletEnabled val="1"/>
        </dgm:presLayoutVars>
      </dgm:prSet>
      <dgm:spPr/>
    </dgm:pt>
    <dgm:pt modelId="{FE5C854F-AEA9-4694-917E-0962775955FC}" type="pres">
      <dgm:prSet presAssocID="{30F904CE-E8B9-4460-AF27-FC788F02C2C9}" presName="sibTrans" presStyleCnt="0"/>
      <dgm:spPr/>
    </dgm:pt>
    <dgm:pt modelId="{89843629-8694-4E84-B324-5C8E135EF9E4}" type="pres">
      <dgm:prSet presAssocID="{3BF84E23-7B39-49A6-BFFE-B7836B935868}" presName="node" presStyleLbl="node1" presStyleIdx="2" presStyleCnt="10">
        <dgm:presLayoutVars>
          <dgm:bulletEnabled val="1"/>
        </dgm:presLayoutVars>
      </dgm:prSet>
      <dgm:spPr/>
    </dgm:pt>
    <dgm:pt modelId="{080C7A9E-FB69-4BE0-BE61-DEBC2E3D4FE8}" type="pres">
      <dgm:prSet presAssocID="{0B3C9A06-6629-4C57-BCDD-D0DECC55A30B}" presName="sibTrans" presStyleCnt="0"/>
      <dgm:spPr/>
    </dgm:pt>
    <dgm:pt modelId="{919C3E2D-8CFC-4372-87E5-9E67F0058391}" type="pres">
      <dgm:prSet presAssocID="{B1036166-D5BD-4D0C-A39D-F9E5F8B95EBE}" presName="node" presStyleLbl="node1" presStyleIdx="3" presStyleCnt="10">
        <dgm:presLayoutVars>
          <dgm:bulletEnabled val="1"/>
        </dgm:presLayoutVars>
      </dgm:prSet>
      <dgm:spPr/>
    </dgm:pt>
    <dgm:pt modelId="{85E0CEC8-1336-4753-AC61-5C7755AA052D}" type="pres">
      <dgm:prSet presAssocID="{553E9E64-A89A-42F0-AFEC-D024B45A2530}" presName="sibTrans" presStyleCnt="0"/>
      <dgm:spPr/>
    </dgm:pt>
    <dgm:pt modelId="{8F88E26B-06A2-4CEB-824D-15745FCABD34}" type="pres">
      <dgm:prSet presAssocID="{F5199FC3-510F-403D-A0E2-DE1431E82A34}" presName="node" presStyleLbl="node1" presStyleIdx="4" presStyleCnt="10">
        <dgm:presLayoutVars>
          <dgm:bulletEnabled val="1"/>
        </dgm:presLayoutVars>
      </dgm:prSet>
      <dgm:spPr/>
    </dgm:pt>
    <dgm:pt modelId="{FCD30BCB-A2BC-4B4F-B84C-5AFF6B5AA85A}" type="pres">
      <dgm:prSet presAssocID="{01239713-EC48-4237-B6AB-E8707EE59BF2}" presName="sibTrans" presStyleCnt="0"/>
      <dgm:spPr/>
    </dgm:pt>
    <dgm:pt modelId="{1E3D970B-9C1A-434A-9E73-E5E66AC19F73}" type="pres">
      <dgm:prSet presAssocID="{BF10624F-F991-4B90-94F7-04B167904CD9}" presName="node" presStyleLbl="node1" presStyleIdx="5" presStyleCnt="10">
        <dgm:presLayoutVars>
          <dgm:bulletEnabled val="1"/>
        </dgm:presLayoutVars>
      </dgm:prSet>
      <dgm:spPr/>
    </dgm:pt>
    <dgm:pt modelId="{105B4A6E-4923-474C-A505-54ABDC516BCA}" type="pres">
      <dgm:prSet presAssocID="{24105F48-A6FD-4769-AABD-5B4ADFD0076B}" presName="sibTrans" presStyleCnt="0"/>
      <dgm:spPr/>
    </dgm:pt>
    <dgm:pt modelId="{F1310747-1AB0-447B-9AA6-B7766362F03C}" type="pres">
      <dgm:prSet presAssocID="{4DA3FBC3-382E-48A5-B2DF-2A65BCE936CC}" presName="node" presStyleLbl="node1" presStyleIdx="6" presStyleCnt="10">
        <dgm:presLayoutVars>
          <dgm:bulletEnabled val="1"/>
        </dgm:presLayoutVars>
      </dgm:prSet>
      <dgm:spPr/>
    </dgm:pt>
    <dgm:pt modelId="{5A03BEC5-95A1-48FB-B9B3-8D63F9A47119}" type="pres">
      <dgm:prSet presAssocID="{2D41AE22-AAE8-4292-9BA1-2EA47145E9BD}" presName="sibTrans" presStyleCnt="0"/>
      <dgm:spPr/>
    </dgm:pt>
    <dgm:pt modelId="{D0C0D441-07A7-4DE7-A74A-D65AE9665862}" type="pres">
      <dgm:prSet presAssocID="{DD8C1836-E38A-41C1-9B49-2664E80E9954}" presName="node" presStyleLbl="node1" presStyleIdx="7" presStyleCnt="10">
        <dgm:presLayoutVars>
          <dgm:bulletEnabled val="1"/>
        </dgm:presLayoutVars>
      </dgm:prSet>
      <dgm:spPr/>
    </dgm:pt>
    <dgm:pt modelId="{3909C058-2FEB-4D91-89AC-A6DC82122296}" type="pres">
      <dgm:prSet presAssocID="{F94B6624-7AA4-406E-A840-217A9F73E79D}" presName="sibTrans" presStyleCnt="0"/>
      <dgm:spPr/>
    </dgm:pt>
    <dgm:pt modelId="{E805163F-2234-44BC-B238-5B7615D1887D}" type="pres">
      <dgm:prSet presAssocID="{A58BD5E8-5581-4754-A7A4-13F01FE3FACA}" presName="node" presStyleLbl="node1" presStyleIdx="8" presStyleCnt="10">
        <dgm:presLayoutVars>
          <dgm:bulletEnabled val="1"/>
        </dgm:presLayoutVars>
      </dgm:prSet>
      <dgm:spPr/>
    </dgm:pt>
    <dgm:pt modelId="{343FA43F-AF3D-428F-B0D7-FA8D43B4680E}" type="pres">
      <dgm:prSet presAssocID="{06C4F0F3-0577-4E73-AFD9-8FAB7DC0F964}" presName="sibTrans" presStyleCnt="0"/>
      <dgm:spPr/>
    </dgm:pt>
    <dgm:pt modelId="{AB41D59F-B278-4275-A2ED-C105DFD778B1}" type="pres">
      <dgm:prSet presAssocID="{FBEE7E9D-66CC-40DD-B16F-F86A080423FE}" presName="node" presStyleLbl="node1" presStyleIdx="9" presStyleCnt="10">
        <dgm:presLayoutVars>
          <dgm:bulletEnabled val="1"/>
        </dgm:presLayoutVars>
      </dgm:prSet>
      <dgm:spPr/>
    </dgm:pt>
  </dgm:ptLst>
  <dgm:cxnLst>
    <dgm:cxn modelId="{A407A804-844F-465B-86C9-36D57F110FDA}" type="presOf" srcId="{0E30B262-C8B2-4795-94C9-1011D3D0478B}" destId="{0C18D7F7-1E08-47D1-8B28-A80CA5E5A902}" srcOrd="0" destOrd="0" presId="urn:microsoft.com/office/officeart/2005/8/layout/default"/>
    <dgm:cxn modelId="{85CD7006-B027-447D-8C34-FD7DAA8DC705}" type="presOf" srcId="{A58BD5E8-5581-4754-A7A4-13F01FE3FACA}" destId="{E805163F-2234-44BC-B238-5B7615D1887D}" srcOrd="0" destOrd="0" presId="urn:microsoft.com/office/officeart/2005/8/layout/default"/>
    <dgm:cxn modelId="{838BFB09-388F-4B82-9FD2-89B261A5A02A}" type="presOf" srcId="{FBEE7E9D-66CC-40DD-B16F-F86A080423FE}" destId="{AB41D59F-B278-4275-A2ED-C105DFD778B1}" srcOrd="0" destOrd="0" presId="urn:microsoft.com/office/officeart/2005/8/layout/default"/>
    <dgm:cxn modelId="{40C4D80B-CE4A-4C96-9AA5-2CFF7ECF986E}" srcId="{BC447A42-888E-4537-8076-20EF3F3CFB1C}" destId="{EB64B5E5-4C71-45F6-9677-0E3E53441ABC}" srcOrd="0" destOrd="0" parTransId="{FCD05025-11B1-4897-9213-5DC2E32A8969}" sibTransId="{8C4AB064-F092-4DE6-A7C1-74038A8DD6E6}"/>
    <dgm:cxn modelId="{CB8A5D37-BE37-4690-AA21-49F39BD33DF1}" srcId="{BC447A42-888E-4537-8076-20EF3F3CFB1C}" destId="{FBEE7E9D-66CC-40DD-B16F-F86A080423FE}" srcOrd="9" destOrd="0" parTransId="{453E3CAA-9181-4A15-8183-5C9B6E4F303A}" sibTransId="{CE3ED39B-B3B2-4F61-B828-919E72F71159}"/>
    <dgm:cxn modelId="{5BB21E41-4E39-4F9C-9D93-2339E25D7C3E}" srcId="{BC447A42-888E-4537-8076-20EF3F3CFB1C}" destId="{0E30B262-C8B2-4795-94C9-1011D3D0478B}" srcOrd="1" destOrd="0" parTransId="{8D5FFF8F-7E33-45E6-9019-DFD3E12C42E2}" sibTransId="{30F904CE-E8B9-4460-AF27-FC788F02C2C9}"/>
    <dgm:cxn modelId="{EBEE3A46-25BB-4A7C-B846-742DF6E7D7B9}" type="presOf" srcId="{DD8C1836-E38A-41C1-9B49-2664E80E9954}" destId="{D0C0D441-07A7-4DE7-A74A-D65AE9665862}" srcOrd="0" destOrd="0" presId="urn:microsoft.com/office/officeart/2005/8/layout/default"/>
    <dgm:cxn modelId="{A9171052-A172-497C-9ACC-E086A9E84935}" srcId="{BC447A42-888E-4537-8076-20EF3F3CFB1C}" destId="{3BF84E23-7B39-49A6-BFFE-B7836B935868}" srcOrd="2" destOrd="0" parTransId="{33DDCB7B-D7EA-4482-BBC5-018574DA4A2C}" sibTransId="{0B3C9A06-6629-4C57-BCDD-D0DECC55A30B}"/>
    <dgm:cxn modelId="{84166F53-3274-4F9C-9AE6-720EE5D6BA2F}" type="presOf" srcId="{B1036166-D5BD-4D0C-A39D-F9E5F8B95EBE}" destId="{919C3E2D-8CFC-4372-87E5-9E67F0058391}" srcOrd="0" destOrd="0" presId="urn:microsoft.com/office/officeart/2005/8/layout/default"/>
    <dgm:cxn modelId="{4B912278-F6C0-4DE1-A403-F160820E7C4B}" type="presOf" srcId="{4DA3FBC3-382E-48A5-B2DF-2A65BCE936CC}" destId="{F1310747-1AB0-447B-9AA6-B7766362F03C}" srcOrd="0" destOrd="0" presId="urn:microsoft.com/office/officeart/2005/8/layout/default"/>
    <dgm:cxn modelId="{23D0F67C-30F1-467E-B779-42EA621002DD}" srcId="{BC447A42-888E-4537-8076-20EF3F3CFB1C}" destId="{BF10624F-F991-4B90-94F7-04B167904CD9}" srcOrd="5" destOrd="0" parTransId="{E62CA109-4B96-4D12-824E-5F85D0CFC3AE}" sibTransId="{24105F48-A6FD-4769-AABD-5B4ADFD0076B}"/>
    <dgm:cxn modelId="{65D3E986-B0CC-4C05-BB3D-85C03C63C8EE}" srcId="{BC447A42-888E-4537-8076-20EF3F3CFB1C}" destId="{B1036166-D5BD-4D0C-A39D-F9E5F8B95EBE}" srcOrd="3" destOrd="0" parTransId="{D3DECD92-D21D-433A-B488-00C7AAB34D45}" sibTransId="{553E9E64-A89A-42F0-AFEC-D024B45A2530}"/>
    <dgm:cxn modelId="{06826A8E-DA7D-43BF-806C-2D1DEFA40E4A}" srcId="{BC447A42-888E-4537-8076-20EF3F3CFB1C}" destId="{A58BD5E8-5581-4754-A7A4-13F01FE3FACA}" srcOrd="8" destOrd="0" parTransId="{3796AE14-5548-49C4-874F-168D8CF786BD}" sibTransId="{06C4F0F3-0577-4E73-AFD9-8FAB7DC0F964}"/>
    <dgm:cxn modelId="{8B7A3798-5A80-4534-B791-60A2D63E8F3A}" srcId="{BC447A42-888E-4537-8076-20EF3F3CFB1C}" destId="{F5199FC3-510F-403D-A0E2-DE1431E82A34}" srcOrd="4" destOrd="0" parTransId="{C114C54F-B5A7-4278-86B8-F807BEE7503E}" sibTransId="{01239713-EC48-4237-B6AB-E8707EE59BF2}"/>
    <dgm:cxn modelId="{7186FF9F-A9BA-44D8-983C-01C1735955E9}" type="presOf" srcId="{3BF84E23-7B39-49A6-BFFE-B7836B935868}" destId="{89843629-8694-4E84-B324-5C8E135EF9E4}" srcOrd="0" destOrd="0" presId="urn:microsoft.com/office/officeart/2005/8/layout/default"/>
    <dgm:cxn modelId="{DADE45A6-9725-4D7D-BFF0-728827A34190}" srcId="{BC447A42-888E-4537-8076-20EF3F3CFB1C}" destId="{DD8C1836-E38A-41C1-9B49-2664E80E9954}" srcOrd="7" destOrd="0" parTransId="{A67829B8-27F3-4CA8-9C24-2411210DF09F}" sibTransId="{F94B6624-7AA4-406E-A840-217A9F73E79D}"/>
    <dgm:cxn modelId="{E77561AC-103B-4829-B8EC-450B360A3484}" srcId="{BC447A42-888E-4537-8076-20EF3F3CFB1C}" destId="{4DA3FBC3-382E-48A5-B2DF-2A65BCE936CC}" srcOrd="6" destOrd="0" parTransId="{FFBCE0FC-7434-46DC-8DA8-87CC4AA6CE6C}" sibTransId="{2D41AE22-AAE8-4292-9BA1-2EA47145E9BD}"/>
    <dgm:cxn modelId="{EA907BC4-999F-4B5F-89A0-CC1E53DDFB9B}" type="presOf" srcId="{BC447A42-888E-4537-8076-20EF3F3CFB1C}" destId="{1E0EA970-32BC-46C1-B4BE-5F123A6D877E}" srcOrd="0" destOrd="0" presId="urn:microsoft.com/office/officeart/2005/8/layout/default"/>
    <dgm:cxn modelId="{35440BCA-7199-4C62-93EE-1E97CDFD980F}" type="presOf" srcId="{EB64B5E5-4C71-45F6-9677-0E3E53441ABC}" destId="{D1950A5C-1625-40CB-BAC2-A67595B20E05}" srcOrd="0" destOrd="0" presId="urn:microsoft.com/office/officeart/2005/8/layout/default"/>
    <dgm:cxn modelId="{0127D2D2-F589-448E-9CF5-97910D0D0141}" type="presOf" srcId="{F5199FC3-510F-403D-A0E2-DE1431E82A34}" destId="{8F88E26B-06A2-4CEB-824D-15745FCABD34}" srcOrd="0" destOrd="0" presId="urn:microsoft.com/office/officeart/2005/8/layout/default"/>
    <dgm:cxn modelId="{5DB99AF7-BA1B-43D9-963D-5EB2885850BA}" type="presOf" srcId="{BF10624F-F991-4B90-94F7-04B167904CD9}" destId="{1E3D970B-9C1A-434A-9E73-E5E66AC19F73}" srcOrd="0" destOrd="0" presId="urn:microsoft.com/office/officeart/2005/8/layout/default"/>
    <dgm:cxn modelId="{2B93447C-ABE4-4128-9E46-5A14F2FE8DEA}" type="presParOf" srcId="{1E0EA970-32BC-46C1-B4BE-5F123A6D877E}" destId="{D1950A5C-1625-40CB-BAC2-A67595B20E05}" srcOrd="0" destOrd="0" presId="urn:microsoft.com/office/officeart/2005/8/layout/default"/>
    <dgm:cxn modelId="{EC55E4F3-A876-4A35-B4D3-8D4A47F2ACD1}" type="presParOf" srcId="{1E0EA970-32BC-46C1-B4BE-5F123A6D877E}" destId="{ECC95289-3A77-4692-845B-F69C2A029196}" srcOrd="1" destOrd="0" presId="urn:microsoft.com/office/officeart/2005/8/layout/default"/>
    <dgm:cxn modelId="{74889CAA-1377-445A-BA06-5C849F073FEA}" type="presParOf" srcId="{1E0EA970-32BC-46C1-B4BE-5F123A6D877E}" destId="{0C18D7F7-1E08-47D1-8B28-A80CA5E5A902}" srcOrd="2" destOrd="0" presId="urn:microsoft.com/office/officeart/2005/8/layout/default"/>
    <dgm:cxn modelId="{76316C26-A47A-4230-9D78-4C5A62CC64CE}" type="presParOf" srcId="{1E0EA970-32BC-46C1-B4BE-5F123A6D877E}" destId="{FE5C854F-AEA9-4694-917E-0962775955FC}" srcOrd="3" destOrd="0" presId="urn:microsoft.com/office/officeart/2005/8/layout/default"/>
    <dgm:cxn modelId="{4262D0F3-D938-4920-87A5-0D31E6F459ED}" type="presParOf" srcId="{1E0EA970-32BC-46C1-B4BE-5F123A6D877E}" destId="{89843629-8694-4E84-B324-5C8E135EF9E4}" srcOrd="4" destOrd="0" presId="urn:microsoft.com/office/officeart/2005/8/layout/default"/>
    <dgm:cxn modelId="{53B4534E-C7D6-46D2-A535-361AFE1E6296}" type="presParOf" srcId="{1E0EA970-32BC-46C1-B4BE-5F123A6D877E}" destId="{080C7A9E-FB69-4BE0-BE61-DEBC2E3D4FE8}" srcOrd="5" destOrd="0" presId="urn:microsoft.com/office/officeart/2005/8/layout/default"/>
    <dgm:cxn modelId="{B870E5FA-715F-4E81-BEB4-BBFE9B8FBD0F}" type="presParOf" srcId="{1E0EA970-32BC-46C1-B4BE-5F123A6D877E}" destId="{919C3E2D-8CFC-4372-87E5-9E67F0058391}" srcOrd="6" destOrd="0" presId="urn:microsoft.com/office/officeart/2005/8/layout/default"/>
    <dgm:cxn modelId="{E0B2F46A-6648-4852-B368-340BA2FC6736}" type="presParOf" srcId="{1E0EA970-32BC-46C1-B4BE-5F123A6D877E}" destId="{85E0CEC8-1336-4753-AC61-5C7755AA052D}" srcOrd="7" destOrd="0" presId="urn:microsoft.com/office/officeart/2005/8/layout/default"/>
    <dgm:cxn modelId="{1315AA8D-C57B-491D-BBF2-5ED57D5B045B}" type="presParOf" srcId="{1E0EA970-32BC-46C1-B4BE-5F123A6D877E}" destId="{8F88E26B-06A2-4CEB-824D-15745FCABD34}" srcOrd="8" destOrd="0" presId="urn:microsoft.com/office/officeart/2005/8/layout/default"/>
    <dgm:cxn modelId="{8C0F7CED-ECEB-4A6F-A7D8-488A830926AE}" type="presParOf" srcId="{1E0EA970-32BC-46C1-B4BE-5F123A6D877E}" destId="{FCD30BCB-A2BC-4B4F-B84C-5AFF6B5AA85A}" srcOrd="9" destOrd="0" presId="urn:microsoft.com/office/officeart/2005/8/layout/default"/>
    <dgm:cxn modelId="{9CE3A465-1BEF-46F4-AA1C-9486FA997BF8}" type="presParOf" srcId="{1E0EA970-32BC-46C1-B4BE-5F123A6D877E}" destId="{1E3D970B-9C1A-434A-9E73-E5E66AC19F73}" srcOrd="10" destOrd="0" presId="urn:microsoft.com/office/officeart/2005/8/layout/default"/>
    <dgm:cxn modelId="{2D0B46DA-2D0E-40BA-8716-95F77D724180}" type="presParOf" srcId="{1E0EA970-32BC-46C1-B4BE-5F123A6D877E}" destId="{105B4A6E-4923-474C-A505-54ABDC516BCA}" srcOrd="11" destOrd="0" presId="urn:microsoft.com/office/officeart/2005/8/layout/default"/>
    <dgm:cxn modelId="{6641DE82-6BD4-456E-A113-7F7E7898DF64}" type="presParOf" srcId="{1E0EA970-32BC-46C1-B4BE-5F123A6D877E}" destId="{F1310747-1AB0-447B-9AA6-B7766362F03C}" srcOrd="12" destOrd="0" presId="urn:microsoft.com/office/officeart/2005/8/layout/default"/>
    <dgm:cxn modelId="{10620B78-AD59-45FF-A99A-B13FE42EA6FF}" type="presParOf" srcId="{1E0EA970-32BC-46C1-B4BE-5F123A6D877E}" destId="{5A03BEC5-95A1-48FB-B9B3-8D63F9A47119}" srcOrd="13" destOrd="0" presId="urn:microsoft.com/office/officeart/2005/8/layout/default"/>
    <dgm:cxn modelId="{73B9B6D1-B8C5-4550-AAFD-CBEC267F46E1}" type="presParOf" srcId="{1E0EA970-32BC-46C1-B4BE-5F123A6D877E}" destId="{D0C0D441-07A7-4DE7-A74A-D65AE9665862}" srcOrd="14" destOrd="0" presId="urn:microsoft.com/office/officeart/2005/8/layout/default"/>
    <dgm:cxn modelId="{AA43DAD3-FDCC-49D8-8B6D-E681D07B5F7B}" type="presParOf" srcId="{1E0EA970-32BC-46C1-B4BE-5F123A6D877E}" destId="{3909C058-2FEB-4D91-89AC-A6DC82122296}" srcOrd="15" destOrd="0" presId="urn:microsoft.com/office/officeart/2005/8/layout/default"/>
    <dgm:cxn modelId="{2E93F366-99B8-4471-ADAA-CDD512779CC1}" type="presParOf" srcId="{1E0EA970-32BC-46C1-B4BE-5F123A6D877E}" destId="{E805163F-2234-44BC-B238-5B7615D1887D}" srcOrd="16" destOrd="0" presId="urn:microsoft.com/office/officeart/2005/8/layout/default"/>
    <dgm:cxn modelId="{2643A177-7583-4981-9E25-0336D184BD1C}" type="presParOf" srcId="{1E0EA970-32BC-46C1-B4BE-5F123A6D877E}" destId="{343FA43F-AF3D-428F-B0D7-FA8D43B4680E}" srcOrd="17" destOrd="0" presId="urn:microsoft.com/office/officeart/2005/8/layout/default"/>
    <dgm:cxn modelId="{78288325-1A2D-48A4-8537-CEF59C75967B}" type="presParOf" srcId="{1E0EA970-32BC-46C1-B4BE-5F123A6D877E}" destId="{AB41D59F-B278-4275-A2ED-C105DFD778B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669B60-243C-4309-9141-091E7A47F6E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17A87FF-5F67-43C6-A421-997DB01761A2}">
      <dgm:prSet/>
      <dgm:spPr/>
      <dgm:t>
        <a:bodyPr/>
        <a:lstStyle/>
        <a:p>
          <a:r>
            <a:rPr lang="en-AU" b="1" dirty="0"/>
            <a:t>Data bases</a:t>
          </a:r>
          <a:r>
            <a:rPr lang="en-AU" dirty="0"/>
            <a:t> </a:t>
          </a:r>
        </a:p>
        <a:p>
          <a:r>
            <a:rPr lang="en-AU" dirty="0"/>
            <a:t>Improved search engines: Australian Bar Association and NSW Bar Association websites</a:t>
          </a:r>
          <a:endParaRPr lang="en-US" dirty="0"/>
        </a:p>
      </dgm:t>
    </dgm:pt>
    <dgm:pt modelId="{2E873BFC-3BA1-475E-B1DE-518163B50F26}" type="parTrans" cxnId="{ED07F33E-E7BB-4D9E-9E78-3415DB504A7E}">
      <dgm:prSet/>
      <dgm:spPr/>
      <dgm:t>
        <a:bodyPr/>
        <a:lstStyle/>
        <a:p>
          <a:endParaRPr lang="en-US"/>
        </a:p>
      </dgm:t>
    </dgm:pt>
    <dgm:pt modelId="{886CB046-5AE3-43B3-A39A-FA1270C1A918}" type="sibTrans" cxnId="{ED07F33E-E7BB-4D9E-9E78-3415DB504A7E}">
      <dgm:prSet/>
      <dgm:spPr/>
      <dgm:t>
        <a:bodyPr/>
        <a:lstStyle/>
        <a:p>
          <a:endParaRPr lang="en-US"/>
        </a:p>
      </dgm:t>
    </dgm:pt>
    <dgm:pt modelId="{3373CB1C-3DE2-4420-AF55-4061EE4836A0}">
      <dgm:prSet/>
      <dgm:spPr/>
      <dgm:t>
        <a:bodyPr/>
        <a:lstStyle/>
        <a:p>
          <a:r>
            <a:rPr lang="en-AU" b="1"/>
            <a:t>Rankings</a:t>
          </a:r>
          <a:r>
            <a:rPr lang="en-AU"/>
            <a:t> </a:t>
          </a:r>
        </a:p>
        <a:p>
          <a:r>
            <a:rPr lang="en-AU"/>
            <a:t>Doyles Guide, Legal 500, Best Lawyers, Chambers &amp; Partners</a:t>
          </a:r>
          <a:endParaRPr lang="en-US"/>
        </a:p>
      </dgm:t>
    </dgm:pt>
    <dgm:pt modelId="{F70195A0-1B53-478B-89AD-C55BFD364E92}" type="parTrans" cxnId="{9806B9F6-907E-49E8-87AE-6E0A49A1119F}">
      <dgm:prSet/>
      <dgm:spPr/>
      <dgm:t>
        <a:bodyPr/>
        <a:lstStyle/>
        <a:p>
          <a:endParaRPr lang="en-US"/>
        </a:p>
      </dgm:t>
    </dgm:pt>
    <dgm:pt modelId="{9BCF2792-E1AD-4B8B-A0D8-34ECFF4F7CA6}" type="sibTrans" cxnId="{9806B9F6-907E-49E8-87AE-6E0A49A1119F}">
      <dgm:prSet/>
      <dgm:spPr/>
      <dgm:t>
        <a:bodyPr/>
        <a:lstStyle/>
        <a:p>
          <a:endParaRPr lang="en-US"/>
        </a:p>
      </dgm:t>
    </dgm:pt>
    <dgm:pt modelId="{6CFD9472-AC28-49CC-99A3-F26A4B7B225F}">
      <dgm:prSet/>
      <dgm:spPr/>
      <dgm:t>
        <a:bodyPr/>
        <a:lstStyle/>
        <a:p>
          <a:r>
            <a:rPr lang="en-AU" b="1"/>
            <a:t>Recommendations</a:t>
          </a:r>
          <a:r>
            <a:rPr lang="en-AU"/>
            <a:t> from senior practitioners</a:t>
          </a:r>
          <a:endParaRPr lang="en-US"/>
        </a:p>
      </dgm:t>
    </dgm:pt>
    <dgm:pt modelId="{C2897447-7B07-49DE-A11D-94E59D3AB8A2}" type="parTrans" cxnId="{C3CC2526-F8CA-4502-90F0-C122C72B623D}">
      <dgm:prSet/>
      <dgm:spPr/>
      <dgm:t>
        <a:bodyPr/>
        <a:lstStyle/>
        <a:p>
          <a:endParaRPr lang="en-US"/>
        </a:p>
      </dgm:t>
    </dgm:pt>
    <dgm:pt modelId="{C0F6E2C4-0D55-4524-AB58-607002B12938}" type="sibTrans" cxnId="{C3CC2526-F8CA-4502-90F0-C122C72B623D}">
      <dgm:prSet/>
      <dgm:spPr/>
      <dgm:t>
        <a:bodyPr/>
        <a:lstStyle/>
        <a:p>
          <a:endParaRPr lang="en-US"/>
        </a:p>
      </dgm:t>
    </dgm:pt>
    <dgm:pt modelId="{A0228845-FFB3-4A4A-A633-6DAF35FC95D7}">
      <dgm:prSet/>
      <dgm:spPr/>
      <dgm:t>
        <a:bodyPr/>
        <a:lstStyle/>
        <a:p>
          <a:r>
            <a:rPr lang="en-AU"/>
            <a:t>Call for expressions of interest from the Bar </a:t>
          </a:r>
          <a:endParaRPr lang="en-US"/>
        </a:p>
      </dgm:t>
    </dgm:pt>
    <dgm:pt modelId="{DDA4C18B-C282-4BB4-A42F-0427B20CBB6C}" type="parTrans" cxnId="{762B0CD4-FA85-4A2E-9D25-ED1801929FE0}">
      <dgm:prSet/>
      <dgm:spPr/>
      <dgm:t>
        <a:bodyPr/>
        <a:lstStyle/>
        <a:p>
          <a:endParaRPr lang="en-US"/>
        </a:p>
      </dgm:t>
    </dgm:pt>
    <dgm:pt modelId="{BD1DC5D9-A7A4-418E-B61F-F7272F78D51E}" type="sibTrans" cxnId="{762B0CD4-FA85-4A2E-9D25-ED1801929FE0}">
      <dgm:prSet/>
      <dgm:spPr/>
      <dgm:t>
        <a:bodyPr/>
        <a:lstStyle/>
        <a:p>
          <a:endParaRPr lang="en-US"/>
        </a:p>
      </dgm:t>
    </dgm:pt>
    <dgm:pt modelId="{C2663F41-B165-42D0-A98F-8535B8F80CB4}">
      <dgm:prSet/>
      <dgm:spPr/>
      <dgm:t>
        <a:bodyPr/>
        <a:lstStyle/>
        <a:p>
          <a:r>
            <a:rPr lang="en-AU"/>
            <a:t>Equitable briefing events and follow up with barristers</a:t>
          </a:r>
          <a:endParaRPr lang="en-US"/>
        </a:p>
      </dgm:t>
    </dgm:pt>
    <dgm:pt modelId="{48749472-7CFF-4059-8382-18220F538ED0}" type="parTrans" cxnId="{FC089FB9-F074-4FA6-95C9-9ADDAFB3C3C8}">
      <dgm:prSet/>
      <dgm:spPr/>
      <dgm:t>
        <a:bodyPr/>
        <a:lstStyle/>
        <a:p>
          <a:endParaRPr lang="en-US"/>
        </a:p>
      </dgm:t>
    </dgm:pt>
    <dgm:pt modelId="{8F37114A-0312-4695-9805-70545272705C}" type="sibTrans" cxnId="{FC089FB9-F074-4FA6-95C9-9ADDAFB3C3C8}">
      <dgm:prSet/>
      <dgm:spPr/>
      <dgm:t>
        <a:bodyPr/>
        <a:lstStyle/>
        <a:p>
          <a:endParaRPr lang="en-US"/>
        </a:p>
      </dgm:t>
    </dgm:pt>
    <dgm:pt modelId="{36A7D829-731A-424B-99C1-2C03853D8A0A}" type="pres">
      <dgm:prSet presAssocID="{C2669B60-243C-4309-9141-091E7A47F6E7}" presName="vert0" presStyleCnt="0">
        <dgm:presLayoutVars>
          <dgm:dir/>
          <dgm:animOne val="branch"/>
          <dgm:animLvl val="lvl"/>
        </dgm:presLayoutVars>
      </dgm:prSet>
      <dgm:spPr/>
    </dgm:pt>
    <dgm:pt modelId="{FC29AE58-D8A9-4498-9973-94621FA49BE5}" type="pres">
      <dgm:prSet presAssocID="{C17A87FF-5F67-43C6-A421-997DB01761A2}" presName="thickLine" presStyleLbl="alignNode1" presStyleIdx="0" presStyleCnt="5"/>
      <dgm:spPr/>
    </dgm:pt>
    <dgm:pt modelId="{D3319721-81D2-4F22-86DD-6C2E69F499F5}" type="pres">
      <dgm:prSet presAssocID="{C17A87FF-5F67-43C6-A421-997DB01761A2}" presName="horz1" presStyleCnt="0"/>
      <dgm:spPr/>
    </dgm:pt>
    <dgm:pt modelId="{02B42D1D-1B73-4475-909B-82D3D795C183}" type="pres">
      <dgm:prSet presAssocID="{C17A87FF-5F67-43C6-A421-997DB01761A2}" presName="tx1" presStyleLbl="revTx" presStyleIdx="0" presStyleCnt="5"/>
      <dgm:spPr/>
    </dgm:pt>
    <dgm:pt modelId="{F155796F-4A21-42C9-BBD2-32989BB96865}" type="pres">
      <dgm:prSet presAssocID="{C17A87FF-5F67-43C6-A421-997DB01761A2}" presName="vert1" presStyleCnt="0"/>
      <dgm:spPr/>
    </dgm:pt>
    <dgm:pt modelId="{32E734D3-5BA2-411B-ABB7-69EFF75FEE70}" type="pres">
      <dgm:prSet presAssocID="{3373CB1C-3DE2-4420-AF55-4061EE4836A0}" presName="thickLine" presStyleLbl="alignNode1" presStyleIdx="1" presStyleCnt="5"/>
      <dgm:spPr/>
    </dgm:pt>
    <dgm:pt modelId="{E9E8C764-40B9-4C68-B8C4-8477147A4A77}" type="pres">
      <dgm:prSet presAssocID="{3373CB1C-3DE2-4420-AF55-4061EE4836A0}" presName="horz1" presStyleCnt="0"/>
      <dgm:spPr/>
    </dgm:pt>
    <dgm:pt modelId="{428DABA5-87FB-4285-A223-8087B2A88EDA}" type="pres">
      <dgm:prSet presAssocID="{3373CB1C-3DE2-4420-AF55-4061EE4836A0}" presName="tx1" presStyleLbl="revTx" presStyleIdx="1" presStyleCnt="5"/>
      <dgm:spPr/>
    </dgm:pt>
    <dgm:pt modelId="{5D58362A-DF89-4820-BBE6-E1989E636F36}" type="pres">
      <dgm:prSet presAssocID="{3373CB1C-3DE2-4420-AF55-4061EE4836A0}" presName="vert1" presStyleCnt="0"/>
      <dgm:spPr/>
    </dgm:pt>
    <dgm:pt modelId="{E5B4926D-32BF-4A1B-9D8D-BDA60CD0322E}" type="pres">
      <dgm:prSet presAssocID="{6CFD9472-AC28-49CC-99A3-F26A4B7B225F}" presName="thickLine" presStyleLbl="alignNode1" presStyleIdx="2" presStyleCnt="5"/>
      <dgm:spPr/>
    </dgm:pt>
    <dgm:pt modelId="{4C0F8CA9-16E0-4C5C-8B94-F2DAD47F6007}" type="pres">
      <dgm:prSet presAssocID="{6CFD9472-AC28-49CC-99A3-F26A4B7B225F}" presName="horz1" presStyleCnt="0"/>
      <dgm:spPr/>
    </dgm:pt>
    <dgm:pt modelId="{69FB27C9-0522-4F24-A264-DB2D2D95FF4E}" type="pres">
      <dgm:prSet presAssocID="{6CFD9472-AC28-49CC-99A3-F26A4B7B225F}" presName="tx1" presStyleLbl="revTx" presStyleIdx="2" presStyleCnt="5"/>
      <dgm:spPr/>
    </dgm:pt>
    <dgm:pt modelId="{8C3FDB88-DEB4-49D9-9D73-3B6E27E64A2C}" type="pres">
      <dgm:prSet presAssocID="{6CFD9472-AC28-49CC-99A3-F26A4B7B225F}" presName="vert1" presStyleCnt="0"/>
      <dgm:spPr/>
    </dgm:pt>
    <dgm:pt modelId="{216030BE-6125-4385-B4E0-A0F5AFFBBFD3}" type="pres">
      <dgm:prSet presAssocID="{A0228845-FFB3-4A4A-A633-6DAF35FC95D7}" presName="thickLine" presStyleLbl="alignNode1" presStyleIdx="3" presStyleCnt="5"/>
      <dgm:spPr/>
    </dgm:pt>
    <dgm:pt modelId="{C13DFE73-A636-4F63-AED5-0B9C0AF53C7A}" type="pres">
      <dgm:prSet presAssocID="{A0228845-FFB3-4A4A-A633-6DAF35FC95D7}" presName="horz1" presStyleCnt="0"/>
      <dgm:spPr/>
    </dgm:pt>
    <dgm:pt modelId="{578318DD-193C-4148-84AE-880A1EB8B330}" type="pres">
      <dgm:prSet presAssocID="{A0228845-FFB3-4A4A-A633-6DAF35FC95D7}" presName="tx1" presStyleLbl="revTx" presStyleIdx="3" presStyleCnt="5"/>
      <dgm:spPr/>
    </dgm:pt>
    <dgm:pt modelId="{0226FDDA-6F5A-46CD-8780-279924D27D02}" type="pres">
      <dgm:prSet presAssocID="{A0228845-FFB3-4A4A-A633-6DAF35FC95D7}" presName="vert1" presStyleCnt="0"/>
      <dgm:spPr/>
    </dgm:pt>
    <dgm:pt modelId="{77E7C284-32FF-4D62-92E6-4C90D93B2E6C}" type="pres">
      <dgm:prSet presAssocID="{C2663F41-B165-42D0-A98F-8535B8F80CB4}" presName="thickLine" presStyleLbl="alignNode1" presStyleIdx="4" presStyleCnt="5"/>
      <dgm:spPr/>
    </dgm:pt>
    <dgm:pt modelId="{4E117518-21A5-4D47-9DF5-4B4E9F98992A}" type="pres">
      <dgm:prSet presAssocID="{C2663F41-B165-42D0-A98F-8535B8F80CB4}" presName="horz1" presStyleCnt="0"/>
      <dgm:spPr/>
    </dgm:pt>
    <dgm:pt modelId="{FC62982C-990B-4902-A5C5-B9B8B40FE3D5}" type="pres">
      <dgm:prSet presAssocID="{C2663F41-B165-42D0-A98F-8535B8F80CB4}" presName="tx1" presStyleLbl="revTx" presStyleIdx="4" presStyleCnt="5"/>
      <dgm:spPr/>
    </dgm:pt>
    <dgm:pt modelId="{65F9AB86-6825-4C54-844B-121F28B2377A}" type="pres">
      <dgm:prSet presAssocID="{C2663F41-B165-42D0-A98F-8535B8F80CB4}" presName="vert1" presStyleCnt="0"/>
      <dgm:spPr/>
    </dgm:pt>
  </dgm:ptLst>
  <dgm:cxnLst>
    <dgm:cxn modelId="{848FAD16-F39A-4E27-B5D7-C914B23683D9}" type="presOf" srcId="{A0228845-FFB3-4A4A-A633-6DAF35FC95D7}" destId="{578318DD-193C-4148-84AE-880A1EB8B330}" srcOrd="0" destOrd="0" presId="urn:microsoft.com/office/officeart/2008/layout/LinedList"/>
    <dgm:cxn modelId="{C3CC2526-F8CA-4502-90F0-C122C72B623D}" srcId="{C2669B60-243C-4309-9141-091E7A47F6E7}" destId="{6CFD9472-AC28-49CC-99A3-F26A4B7B225F}" srcOrd="2" destOrd="0" parTransId="{C2897447-7B07-49DE-A11D-94E59D3AB8A2}" sibTransId="{C0F6E2C4-0D55-4524-AB58-607002B12938}"/>
    <dgm:cxn modelId="{ED07F33E-E7BB-4D9E-9E78-3415DB504A7E}" srcId="{C2669B60-243C-4309-9141-091E7A47F6E7}" destId="{C17A87FF-5F67-43C6-A421-997DB01761A2}" srcOrd="0" destOrd="0" parTransId="{2E873BFC-3BA1-475E-B1DE-518163B50F26}" sibTransId="{886CB046-5AE3-43B3-A39A-FA1270C1A918}"/>
    <dgm:cxn modelId="{8354D144-DD18-48F0-8ED8-0BAD64DD8C19}" type="presOf" srcId="{C17A87FF-5F67-43C6-A421-997DB01761A2}" destId="{02B42D1D-1B73-4475-909B-82D3D795C183}" srcOrd="0" destOrd="0" presId="urn:microsoft.com/office/officeart/2008/layout/LinedList"/>
    <dgm:cxn modelId="{33B2A847-C5C0-45AC-8F45-C59C81F65FB4}" type="presOf" srcId="{C2669B60-243C-4309-9141-091E7A47F6E7}" destId="{36A7D829-731A-424B-99C1-2C03853D8A0A}" srcOrd="0" destOrd="0" presId="urn:microsoft.com/office/officeart/2008/layout/LinedList"/>
    <dgm:cxn modelId="{32F5F3A9-4C5B-4561-BA1E-48A23BD60BB9}" type="presOf" srcId="{C2663F41-B165-42D0-A98F-8535B8F80CB4}" destId="{FC62982C-990B-4902-A5C5-B9B8B40FE3D5}" srcOrd="0" destOrd="0" presId="urn:microsoft.com/office/officeart/2008/layout/LinedList"/>
    <dgm:cxn modelId="{F47232B5-71B3-4A40-8F27-B0407AB9B43C}" type="presOf" srcId="{3373CB1C-3DE2-4420-AF55-4061EE4836A0}" destId="{428DABA5-87FB-4285-A223-8087B2A88EDA}" srcOrd="0" destOrd="0" presId="urn:microsoft.com/office/officeart/2008/layout/LinedList"/>
    <dgm:cxn modelId="{FC089FB9-F074-4FA6-95C9-9ADDAFB3C3C8}" srcId="{C2669B60-243C-4309-9141-091E7A47F6E7}" destId="{C2663F41-B165-42D0-A98F-8535B8F80CB4}" srcOrd="4" destOrd="0" parTransId="{48749472-7CFF-4059-8382-18220F538ED0}" sibTransId="{8F37114A-0312-4695-9805-70545272705C}"/>
    <dgm:cxn modelId="{762B0CD4-FA85-4A2E-9D25-ED1801929FE0}" srcId="{C2669B60-243C-4309-9141-091E7A47F6E7}" destId="{A0228845-FFB3-4A4A-A633-6DAF35FC95D7}" srcOrd="3" destOrd="0" parTransId="{DDA4C18B-C282-4BB4-A42F-0427B20CBB6C}" sibTransId="{BD1DC5D9-A7A4-418E-B61F-F7272F78D51E}"/>
    <dgm:cxn modelId="{845C82DD-8739-4BB1-B454-E95B37DB4900}" type="presOf" srcId="{6CFD9472-AC28-49CC-99A3-F26A4B7B225F}" destId="{69FB27C9-0522-4F24-A264-DB2D2D95FF4E}" srcOrd="0" destOrd="0" presId="urn:microsoft.com/office/officeart/2008/layout/LinedList"/>
    <dgm:cxn modelId="{9806B9F6-907E-49E8-87AE-6E0A49A1119F}" srcId="{C2669B60-243C-4309-9141-091E7A47F6E7}" destId="{3373CB1C-3DE2-4420-AF55-4061EE4836A0}" srcOrd="1" destOrd="0" parTransId="{F70195A0-1B53-478B-89AD-C55BFD364E92}" sibTransId="{9BCF2792-E1AD-4B8B-A0D8-34ECFF4F7CA6}"/>
    <dgm:cxn modelId="{3F6F04F1-9C09-44C2-8194-3F6B94B5597D}" type="presParOf" srcId="{36A7D829-731A-424B-99C1-2C03853D8A0A}" destId="{FC29AE58-D8A9-4498-9973-94621FA49BE5}" srcOrd="0" destOrd="0" presId="urn:microsoft.com/office/officeart/2008/layout/LinedList"/>
    <dgm:cxn modelId="{651C6CE0-EEE8-4E18-971E-AD86CD0AD562}" type="presParOf" srcId="{36A7D829-731A-424B-99C1-2C03853D8A0A}" destId="{D3319721-81D2-4F22-86DD-6C2E69F499F5}" srcOrd="1" destOrd="0" presId="urn:microsoft.com/office/officeart/2008/layout/LinedList"/>
    <dgm:cxn modelId="{C22B2504-E003-4254-9FF2-FE286DC6305D}" type="presParOf" srcId="{D3319721-81D2-4F22-86DD-6C2E69F499F5}" destId="{02B42D1D-1B73-4475-909B-82D3D795C183}" srcOrd="0" destOrd="0" presId="urn:microsoft.com/office/officeart/2008/layout/LinedList"/>
    <dgm:cxn modelId="{8642800D-F18F-4670-928F-18849A4FEF2A}" type="presParOf" srcId="{D3319721-81D2-4F22-86DD-6C2E69F499F5}" destId="{F155796F-4A21-42C9-BBD2-32989BB96865}" srcOrd="1" destOrd="0" presId="urn:microsoft.com/office/officeart/2008/layout/LinedList"/>
    <dgm:cxn modelId="{F8CDADA9-9E62-4B21-A80B-5352D3FA12A5}" type="presParOf" srcId="{36A7D829-731A-424B-99C1-2C03853D8A0A}" destId="{32E734D3-5BA2-411B-ABB7-69EFF75FEE70}" srcOrd="2" destOrd="0" presId="urn:microsoft.com/office/officeart/2008/layout/LinedList"/>
    <dgm:cxn modelId="{EABD8670-DDCB-458A-94C9-C6187B90929F}" type="presParOf" srcId="{36A7D829-731A-424B-99C1-2C03853D8A0A}" destId="{E9E8C764-40B9-4C68-B8C4-8477147A4A77}" srcOrd="3" destOrd="0" presId="urn:microsoft.com/office/officeart/2008/layout/LinedList"/>
    <dgm:cxn modelId="{C2744CD7-2AD7-4068-93A9-D329DD11F2B4}" type="presParOf" srcId="{E9E8C764-40B9-4C68-B8C4-8477147A4A77}" destId="{428DABA5-87FB-4285-A223-8087B2A88EDA}" srcOrd="0" destOrd="0" presId="urn:microsoft.com/office/officeart/2008/layout/LinedList"/>
    <dgm:cxn modelId="{56E2A7CA-6207-4A33-9A08-5C27C3C925F6}" type="presParOf" srcId="{E9E8C764-40B9-4C68-B8C4-8477147A4A77}" destId="{5D58362A-DF89-4820-BBE6-E1989E636F36}" srcOrd="1" destOrd="0" presId="urn:microsoft.com/office/officeart/2008/layout/LinedList"/>
    <dgm:cxn modelId="{057464D1-8AE1-4D49-82FF-CB509E3E510B}" type="presParOf" srcId="{36A7D829-731A-424B-99C1-2C03853D8A0A}" destId="{E5B4926D-32BF-4A1B-9D8D-BDA60CD0322E}" srcOrd="4" destOrd="0" presId="urn:microsoft.com/office/officeart/2008/layout/LinedList"/>
    <dgm:cxn modelId="{C9F2E102-1855-4E4B-8CC8-BA7FBFB78A50}" type="presParOf" srcId="{36A7D829-731A-424B-99C1-2C03853D8A0A}" destId="{4C0F8CA9-16E0-4C5C-8B94-F2DAD47F6007}" srcOrd="5" destOrd="0" presId="urn:microsoft.com/office/officeart/2008/layout/LinedList"/>
    <dgm:cxn modelId="{784B3511-CF50-474B-828A-0AE0D44E186B}" type="presParOf" srcId="{4C0F8CA9-16E0-4C5C-8B94-F2DAD47F6007}" destId="{69FB27C9-0522-4F24-A264-DB2D2D95FF4E}" srcOrd="0" destOrd="0" presId="urn:microsoft.com/office/officeart/2008/layout/LinedList"/>
    <dgm:cxn modelId="{761C7488-138E-48DC-B577-3E705DFC4316}" type="presParOf" srcId="{4C0F8CA9-16E0-4C5C-8B94-F2DAD47F6007}" destId="{8C3FDB88-DEB4-49D9-9D73-3B6E27E64A2C}" srcOrd="1" destOrd="0" presId="urn:microsoft.com/office/officeart/2008/layout/LinedList"/>
    <dgm:cxn modelId="{3DB5A69C-B1D0-4C5A-BDE1-F0192A7BE6E9}" type="presParOf" srcId="{36A7D829-731A-424B-99C1-2C03853D8A0A}" destId="{216030BE-6125-4385-B4E0-A0F5AFFBBFD3}" srcOrd="6" destOrd="0" presId="urn:microsoft.com/office/officeart/2008/layout/LinedList"/>
    <dgm:cxn modelId="{83EDF2BF-C48D-44A5-96E3-B7DA7453CED9}" type="presParOf" srcId="{36A7D829-731A-424B-99C1-2C03853D8A0A}" destId="{C13DFE73-A636-4F63-AED5-0B9C0AF53C7A}" srcOrd="7" destOrd="0" presId="urn:microsoft.com/office/officeart/2008/layout/LinedList"/>
    <dgm:cxn modelId="{5422065E-B23F-4F5D-B0B5-273D3804D510}" type="presParOf" srcId="{C13DFE73-A636-4F63-AED5-0B9C0AF53C7A}" destId="{578318DD-193C-4148-84AE-880A1EB8B330}" srcOrd="0" destOrd="0" presId="urn:microsoft.com/office/officeart/2008/layout/LinedList"/>
    <dgm:cxn modelId="{371AB285-9B4A-471E-8DAA-FC0CBBDE6E77}" type="presParOf" srcId="{C13DFE73-A636-4F63-AED5-0B9C0AF53C7A}" destId="{0226FDDA-6F5A-46CD-8780-279924D27D02}" srcOrd="1" destOrd="0" presId="urn:microsoft.com/office/officeart/2008/layout/LinedList"/>
    <dgm:cxn modelId="{39F8080A-2718-4B4B-9F1D-C785F2CF00D4}" type="presParOf" srcId="{36A7D829-731A-424B-99C1-2C03853D8A0A}" destId="{77E7C284-32FF-4D62-92E6-4C90D93B2E6C}" srcOrd="8" destOrd="0" presId="urn:microsoft.com/office/officeart/2008/layout/LinedList"/>
    <dgm:cxn modelId="{30A9E44E-EE2A-434D-83C0-1C8EDDC8B35A}" type="presParOf" srcId="{36A7D829-731A-424B-99C1-2C03853D8A0A}" destId="{4E117518-21A5-4D47-9DF5-4B4E9F98992A}" srcOrd="9" destOrd="0" presId="urn:microsoft.com/office/officeart/2008/layout/LinedList"/>
    <dgm:cxn modelId="{A2B57957-1DCD-432B-95D6-974C0D9A119A}" type="presParOf" srcId="{4E117518-21A5-4D47-9DF5-4B4E9F98992A}" destId="{FC62982C-990B-4902-A5C5-B9B8B40FE3D5}" srcOrd="0" destOrd="0" presId="urn:microsoft.com/office/officeart/2008/layout/LinedList"/>
    <dgm:cxn modelId="{FCEFC097-A947-47E3-9E69-FF97071F2989}" type="presParOf" srcId="{4E117518-21A5-4D47-9DF5-4B4E9F98992A}" destId="{65F9AB86-6825-4C54-844B-121F28B237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9282D2-B736-4F37-B007-CBA5130082C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FBDFC83-AF06-40B2-9BA7-473FC8766DA1}">
      <dgm:prSet/>
      <dgm:spPr/>
      <dgm:t>
        <a:bodyPr/>
        <a:lstStyle/>
        <a:p>
          <a:r>
            <a:rPr lang="en-AU"/>
            <a:t>Law Council of Australia</a:t>
          </a:r>
          <a:endParaRPr lang="en-US"/>
        </a:p>
      </dgm:t>
    </dgm:pt>
    <dgm:pt modelId="{64DAC36A-D74B-4104-BABA-30E4243E8462}" type="parTrans" cxnId="{BAB95B37-CAD3-4115-A558-593C02FB0E0C}">
      <dgm:prSet/>
      <dgm:spPr/>
      <dgm:t>
        <a:bodyPr/>
        <a:lstStyle/>
        <a:p>
          <a:endParaRPr lang="en-US"/>
        </a:p>
      </dgm:t>
    </dgm:pt>
    <dgm:pt modelId="{28D7CE1A-3AE6-487F-8A07-9680F916AD60}" type="sibTrans" cxnId="{BAB95B37-CAD3-4115-A558-593C02FB0E0C}">
      <dgm:prSet/>
      <dgm:spPr/>
      <dgm:t>
        <a:bodyPr/>
        <a:lstStyle/>
        <a:p>
          <a:endParaRPr lang="en-US"/>
        </a:p>
      </dgm:t>
    </dgm:pt>
    <dgm:pt modelId="{98144886-2380-4A30-9661-E3D6FE04FBAE}">
      <dgm:prSet/>
      <dgm:spPr/>
      <dgm:t>
        <a:bodyPr/>
        <a:lstStyle/>
        <a:p>
          <a:r>
            <a:rPr lang="en-AU"/>
            <a:t>Policy, Guidelines and templates</a:t>
          </a:r>
          <a:endParaRPr lang="en-US"/>
        </a:p>
      </dgm:t>
    </dgm:pt>
    <dgm:pt modelId="{9A88D952-95BD-473B-B94A-E5728E6E43BA}" type="parTrans" cxnId="{48340F52-D8FA-4E47-9FB0-BBD89CD3751E}">
      <dgm:prSet/>
      <dgm:spPr/>
      <dgm:t>
        <a:bodyPr/>
        <a:lstStyle/>
        <a:p>
          <a:endParaRPr lang="en-US"/>
        </a:p>
      </dgm:t>
    </dgm:pt>
    <dgm:pt modelId="{19372C97-4DF2-47DA-A670-F4BAA38EF32E}" type="sibTrans" cxnId="{48340F52-D8FA-4E47-9FB0-BBD89CD3751E}">
      <dgm:prSet/>
      <dgm:spPr/>
      <dgm:t>
        <a:bodyPr/>
        <a:lstStyle/>
        <a:p>
          <a:endParaRPr lang="en-US"/>
        </a:p>
      </dgm:t>
    </dgm:pt>
    <dgm:pt modelId="{F40E7836-B90F-4EBB-9B3A-0BA03BF9DCE2}">
      <dgm:prSet/>
      <dgm:spPr/>
      <dgm:t>
        <a:bodyPr/>
        <a:lstStyle/>
        <a:p>
          <a:r>
            <a:rPr lang="en-AU">
              <a:hlinkClick xmlns:r="http://schemas.openxmlformats.org/officeDocument/2006/relationships" r:id="rId1"/>
            </a:rPr>
            <a:t>https://www.lawcouncil.asn.au/policy-agenda/advancing-the-profession/equal-opportunities-in-the-law/national-model-gender-equitable-briefing-policy</a:t>
          </a:r>
          <a:endParaRPr lang="en-US"/>
        </a:p>
      </dgm:t>
    </dgm:pt>
    <dgm:pt modelId="{9766782B-6646-412B-BA42-783DD48FB3D1}" type="parTrans" cxnId="{3CFE787B-6AF9-43A0-9D6C-72B3A034691D}">
      <dgm:prSet/>
      <dgm:spPr/>
      <dgm:t>
        <a:bodyPr/>
        <a:lstStyle/>
        <a:p>
          <a:endParaRPr lang="en-US"/>
        </a:p>
      </dgm:t>
    </dgm:pt>
    <dgm:pt modelId="{1FF16F6D-776F-481C-9DAC-46CEC83134AD}" type="sibTrans" cxnId="{3CFE787B-6AF9-43A0-9D6C-72B3A034691D}">
      <dgm:prSet/>
      <dgm:spPr/>
      <dgm:t>
        <a:bodyPr/>
        <a:lstStyle/>
        <a:p>
          <a:endParaRPr lang="en-US"/>
        </a:p>
      </dgm:t>
    </dgm:pt>
    <dgm:pt modelId="{EE0D62C9-CBF0-4A01-AA2C-4F1E9AB457DC}">
      <dgm:prSet/>
      <dgm:spPr/>
      <dgm:t>
        <a:bodyPr/>
        <a:lstStyle/>
        <a:p>
          <a:r>
            <a:rPr lang="en-AU" dirty="0"/>
            <a:t>Australian Bar Association – Find a barrister</a:t>
          </a:r>
          <a:endParaRPr lang="en-US" dirty="0"/>
        </a:p>
      </dgm:t>
    </dgm:pt>
    <dgm:pt modelId="{25A42EDC-8846-46B7-A319-A66D5C9912F3}" type="parTrans" cxnId="{E1649F48-DDEC-44EA-9FD8-CB90D56ADBB2}">
      <dgm:prSet/>
      <dgm:spPr/>
      <dgm:t>
        <a:bodyPr/>
        <a:lstStyle/>
        <a:p>
          <a:endParaRPr lang="en-US"/>
        </a:p>
      </dgm:t>
    </dgm:pt>
    <dgm:pt modelId="{9CEEE4E5-1477-4DB0-BD43-4F9DF3AEE882}" type="sibTrans" cxnId="{E1649F48-DDEC-44EA-9FD8-CB90D56ADBB2}">
      <dgm:prSet/>
      <dgm:spPr/>
      <dgm:t>
        <a:bodyPr/>
        <a:lstStyle/>
        <a:p>
          <a:endParaRPr lang="en-US"/>
        </a:p>
      </dgm:t>
    </dgm:pt>
    <dgm:pt modelId="{A6C34B26-E29F-4CFF-B7DB-8FC5603AD615}">
      <dgm:prSet/>
      <dgm:spPr/>
      <dgm:t>
        <a:bodyPr/>
        <a:lstStyle/>
        <a:p>
          <a:r>
            <a:rPr lang="en-AU"/>
            <a:t>Find a barrister</a:t>
          </a:r>
          <a:endParaRPr lang="en-US"/>
        </a:p>
      </dgm:t>
    </dgm:pt>
    <dgm:pt modelId="{8F2B0D28-721C-42FC-A913-C41032A5D0C3}" type="parTrans" cxnId="{F54C6096-E6A4-4579-BE3F-E56D69D499D7}">
      <dgm:prSet/>
      <dgm:spPr/>
      <dgm:t>
        <a:bodyPr/>
        <a:lstStyle/>
        <a:p>
          <a:endParaRPr lang="en-US"/>
        </a:p>
      </dgm:t>
    </dgm:pt>
    <dgm:pt modelId="{36A8B2B0-5596-4489-B271-6845E170F376}" type="sibTrans" cxnId="{F54C6096-E6A4-4579-BE3F-E56D69D499D7}">
      <dgm:prSet/>
      <dgm:spPr/>
      <dgm:t>
        <a:bodyPr/>
        <a:lstStyle/>
        <a:p>
          <a:endParaRPr lang="en-US"/>
        </a:p>
      </dgm:t>
    </dgm:pt>
    <dgm:pt modelId="{2790EF3B-5C87-403C-A79D-D1993EA0C0C3}">
      <dgm:prSet/>
      <dgm:spPr/>
      <dgm:t>
        <a:bodyPr/>
        <a:lstStyle/>
        <a:p>
          <a:r>
            <a:rPr lang="en-AU" dirty="0"/>
            <a:t>NSW Bar Association – </a:t>
          </a:r>
          <a:endParaRPr lang="en-US" dirty="0"/>
        </a:p>
      </dgm:t>
    </dgm:pt>
    <dgm:pt modelId="{1B613C49-1E57-44B7-A9A9-090153CD4E77}" type="parTrans" cxnId="{408E5C21-7AEC-4C06-9A3F-9C251ED6C959}">
      <dgm:prSet/>
      <dgm:spPr/>
      <dgm:t>
        <a:bodyPr/>
        <a:lstStyle/>
        <a:p>
          <a:endParaRPr lang="en-US"/>
        </a:p>
      </dgm:t>
    </dgm:pt>
    <dgm:pt modelId="{5FAF6F89-230A-4851-84F2-A459771A2927}" type="sibTrans" cxnId="{408E5C21-7AEC-4C06-9A3F-9C251ED6C959}">
      <dgm:prSet/>
      <dgm:spPr/>
      <dgm:t>
        <a:bodyPr/>
        <a:lstStyle/>
        <a:p>
          <a:endParaRPr lang="en-US"/>
        </a:p>
      </dgm:t>
    </dgm:pt>
    <dgm:pt modelId="{EEB5E7EC-6AA7-437C-B5B0-0C8B2C4BFD1F}">
      <dgm:prSet/>
      <dgm:spPr/>
      <dgm:t>
        <a:bodyPr/>
        <a:lstStyle/>
        <a:p>
          <a:r>
            <a:rPr lang="en-AU"/>
            <a:t> Find a barrister</a:t>
          </a:r>
          <a:endParaRPr lang="en-US"/>
        </a:p>
      </dgm:t>
    </dgm:pt>
    <dgm:pt modelId="{14A6712F-4908-4ABF-B9EE-FC6BA7DD84D4}" type="parTrans" cxnId="{72DAB51E-81DD-4285-BC7F-206C346693FB}">
      <dgm:prSet/>
      <dgm:spPr/>
      <dgm:t>
        <a:bodyPr/>
        <a:lstStyle/>
        <a:p>
          <a:endParaRPr lang="en-US"/>
        </a:p>
      </dgm:t>
    </dgm:pt>
    <dgm:pt modelId="{7768CC8F-3D2A-46E4-83BE-F24FE9D86FEA}" type="sibTrans" cxnId="{72DAB51E-81DD-4285-BC7F-206C346693FB}">
      <dgm:prSet/>
      <dgm:spPr/>
      <dgm:t>
        <a:bodyPr/>
        <a:lstStyle/>
        <a:p>
          <a:endParaRPr lang="en-US"/>
        </a:p>
      </dgm:t>
    </dgm:pt>
    <dgm:pt modelId="{CE843FF8-7375-4F89-BC96-4760014C24A2}">
      <dgm:prSet/>
      <dgm:spPr/>
      <dgm:t>
        <a:bodyPr/>
        <a:lstStyle/>
        <a:p>
          <a:r>
            <a:rPr lang="en-AU"/>
            <a:t>NSW Law Society </a:t>
          </a:r>
          <a:endParaRPr lang="en-US"/>
        </a:p>
      </dgm:t>
    </dgm:pt>
    <dgm:pt modelId="{4F0D961B-9C69-4150-8184-6A49FE7ECBF0}" type="parTrans" cxnId="{079111F7-CB80-497D-88E5-40FB11A52FB7}">
      <dgm:prSet/>
      <dgm:spPr/>
      <dgm:t>
        <a:bodyPr/>
        <a:lstStyle/>
        <a:p>
          <a:endParaRPr lang="en-US"/>
        </a:p>
      </dgm:t>
    </dgm:pt>
    <dgm:pt modelId="{94202EC4-3D8E-47F9-A07D-FF7003361CD9}" type="sibTrans" cxnId="{079111F7-CB80-497D-88E5-40FB11A52FB7}">
      <dgm:prSet/>
      <dgm:spPr/>
      <dgm:t>
        <a:bodyPr/>
        <a:lstStyle/>
        <a:p>
          <a:endParaRPr lang="en-US"/>
        </a:p>
      </dgm:t>
    </dgm:pt>
    <dgm:pt modelId="{C79AC2AF-F5C4-440F-81A5-5018B3526BCB}">
      <dgm:prSet/>
      <dgm:spPr/>
      <dgm:t>
        <a:bodyPr/>
        <a:lstStyle/>
        <a:p>
          <a:r>
            <a:rPr lang="en-AU">
              <a:hlinkClick xmlns:r="http://schemas.openxmlformats.org/officeDocument/2006/relationships" r:id="rId2"/>
            </a:rPr>
            <a:t>https://www.lawsociety.com.au/advocacy-and-resources/advancement-of-women/equitable-briefing</a:t>
          </a:r>
          <a:endParaRPr lang="en-US"/>
        </a:p>
      </dgm:t>
    </dgm:pt>
    <dgm:pt modelId="{53E21D9B-2D20-40F6-BFFB-124FF428EF2B}" type="parTrans" cxnId="{E40DD8B1-0992-4A1F-AC34-58AD46F7E3F9}">
      <dgm:prSet/>
      <dgm:spPr/>
      <dgm:t>
        <a:bodyPr/>
        <a:lstStyle/>
        <a:p>
          <a:endParaRPr lang="en-US"/>
        </a:p>
      </dgm:t>
    </dgm:pt>
    <dgm:pt modelId="{255AFD32-230C-4640-BCF5-ADA1F6C247EE}" type="sibTrans" cxnId="{E40DD8B1-0992-4A1F-AC34-58AD46F7E3F9}">
      <dgm:prSet/>
      <dgm:spPr/>
      <dgm:t>
        <a:bodyPr/>
        <a:lstStyle/>
        <a:p>
          <a:endParaRPr lang="en-US"/>
        </a:p>
      </dgm:t>
    </dgm:pt>
    <dgm:pt modelId="{4C39A86C-1842-44D6-B71C-7E4C211ECFA6}">
      <dgm:prSet/>
      <dgm:spPr/>
      <dgm:t>
        <a:bodyPr/>
        <a:lstStyle/>
        <a:p>
          <a:r>
            <a:rPr lang="en-AU"/>
            <a:t>NSW Government </a:t>
          </a:r>
          <a:endParaRPr lang="en-US"/>
        </a:p>
      </dgm:t>
    </dgm:pt>
    <dgm:pt modelId="{9D59919E-3CFB-4924-863A-18D1B1906988}" type="parTrans" cxnId="{34D063F3-3C1E-4705-B814-A5AD516FFB56}">
      <dgm:prSet/>
      <dgm:spPr/>
      <dgm:t>
        <a:bodyPr/>
        <a:lstStyle/>
        <a:p>
          <a:endParaRPr lang="en-US"/>
        </a:p>
      </dgm:t>
    </dgm:pt>
    <dgm:pt modelId="{0BAE7FBC-FECC-42D0-A1DB-F8427D69F2D7}" type="sibTrans" cxnId="{34D063F3-3C1E-4705-B814-A5AD516FFB56}">
      <dgm:prSet/>
      <dgm:spPr/>
      <dgm:t>
        <a:bodyPr/>
        <a:lstStyle/>
        <a:p>
          <a:endParaRPr lang="en-US"/>
        </a:p>
      </dgm:t>
    </dgm:pt>
    <dgm:pt modelId="{3844BBF6-C714-4A28-99EA-CC9D98725CFE}">
      <dgm:prSet/>
      <dgm:spPr/>
      <dgm:t>
        <a:bodyPr/>
        <a:lstStyle/>
        <a:p>
          <a:r>
            <a:rPr lang="en-AU">
              <a:hlinkClick xmlns:r="http://schemas.openxmlformats.org/officeDocument/2006/relationships" r:id="rId3"/>
            </a:rPr>
            <a:t>https://www.justice.nsw.gov.au/legal-services-coordination/Pages/info-for-govt-agencies/eq-briefing-policy.aspx</a:t>
          </a:r>
          <a:endParaRPr lang="en-US"/>
        </a:p>
      </dgm:t>
    </dgm:pt>
    <dgm:pt modelId="{6FDA2799-E691-4A85-BD31-8FE30D8B2369}" type="parTrans" cxnId="{F14C0EC5-CFD7-4307-920D-A2C7D88DE846}">
      <dgm:prSet/>
      <dgm:spPr/>
      <dgm:t>
        <a:bodyPr/>
        <a:lstStyle/>
        <a:p>
          <a:endParaRPr lang="en-US"/>
        </a:p>
      </dgm:t>
    </dgm:pt>
    <dgm:pt modelId="{0D338260-16F8-4BE2-8DE7-56679012662C}" type="sibTrans" cxnId="{F14C0EC5-CFD7-4307-920D-A2C7D88DE846}">
      <dgm:prSet/>
      <dgm:spPr/>
      <dgm:t>
        <a:bodyPr/>
        <a:lstStyle/>
        <a:p>
          <a:endParaRPr lang="en-US"/>
        </a:p>
      </dgm:t>
    </dgm:pt>
    <dgm:pt modelId="{AE36A6B2-1302-45FB-ADFE-053A28388148}">
      <dgm:prSet/>
      <dgm:spPr/>
      <dgm:t>
        <a:bodyPr/>
        <a:lstStyle/>
        <a:p>
          <a:r>
            <a:rPr lang="en-AU">
              <a:hlinkClick xmlns:r="http://schemas.openxmlformats.org/officeDocument/2006/relationships" r:id="rId4"/>
            </a:rPr>
            <a:t>https://find-a-barrister.nswbar.asn.au/</a:t>
          </a:r>
          <a:endParaRPr lang="en-US"/>
        </a:p>
      </dgm:t>
    </dgm:pt>
    <dgm:pt modelId="{0DC270F9-0A0D-4ADD-9073-5C120AB37D2E}" type="parTrans" cxnId="{37FB7037-7F8A-42BF-8939-348425E7A6A9}">
      <dgm:prSet/>
      <dgm:spPr/>
    </dgm:pt>
    <dgm:pt modelId="{A974ADB8-5268-4142-A2F9-CB37417B2B7E}" type="sibTrans" cxnId="{37FB7037-7F8A-42BF-8939-348425E7A6A9}">
      <dgm:prSet/>
      <dgm:spPr/>
    </dgm:pt>
    <dgm:pt modelId="{78543AB9-D5B2-4E80-A0B9-FCC7A9BC085E}">
      <dgm:prSet/>
      <dgm:spPr/>
      <dgm:t>
        <a:bodyPr/>
        <a:lstStyle/>
        <a:p>
          <a:r>
            <a:rPr lang="en-AU">
              <a:hlinkClick xmlns:r="http://schemas.openxmlformats.org/officeDocument/2006/relationships" r:id="rId5"/>
            </a:rPr>
            <a:t>https://fab.austbar.asn.au/</a:t>
          </a:r>
          <a:endParaRPr lang="en-US"/>
        </a:p>
      </dgm:t>
    </dgm:pt>
    <dgm:pt modelId="{9ABE53BE-0C4A-4983-AC55-E701AF119F56}" type="parTrans" cxnId="{BFA1A791-06D9-4BA6-A09F-36C0933D0318}">
      <dgm:prSet/>
      <dgm:spPr/>
    </dgm:pt>
    <dgm:pt modelId="{3916F875-AF76-421B-A77E-94014E2BCBC0}" type="sibTrans" cxnId="{BFA1A791-06D9-4BA6-A09F-36C0933D0318}">
      <dgm:prSet/>
      <dgm:spPr/>
    </dgm:pt>
    <dgm:pt modelId="{E3193934-9E43-4400-941F-A8FEB09000DF}" type="pres">
      <dgm:prSet presAssocID="{A89282D2-B736-4F37-B007-CBA5130082C1}" presName="linear" presStyleCnt="0">
        <dgm:presLayoutVars>
          <dgm:dir/>
          <dgm:animLvl val="lvl"/>
          <dgm:resizeHandles val="exact"/>
        </dgm:presLayoutVars>
      </dgm:prSet>
      <dgm:spPr/>
    </dgm:pt>
    <dgm:pt modelId="{3BEDC7C6-C31D-4CF9-8CB4-3BFF67355B7E}" type="pres">
      <dgm:prSet presAssocID="{5FBDFC83-AF06-40B2-9BA7-473FC8766DA1}" presName="parentLin" presStyleCnt="0"/>
      <dgm:spPr/>
    </dgm:pt>
    <dgm:pt modelId="{0C7B458B-6DB7-4287-9779-41A861257575}" type="pres">
      <dgm:prSet presAssocID="{5FBDFC83-AF06-40B2-9BA7-473FC8766DA1}" presName="parentLeftMargin" presStyleLbl="node1" presStyleIdx="0" presStyleCnt="5"/>
      <dgm:spPr/>
    </dgm:pt>
    <dgm:pt modelId="{3F7597C9-1E62-407E-88BD-53AC3F0BF6D5}" type="pres">
      <dgm:prSet presAssocID="{5FBDFC83-AF06-40B2-9BA7-473FC8766DA1}" presName="parentText" presStyleLbl="node1" presStyleIdx="0" presStyleCnt="5">
        <dgm:presLayoutVars>
          <dgm:chMax val="0"/>
          <dgm:bulletEnabled val="1"/>
        </dgm:presLayoutVars>
      </dgm:prSet>
      <dgm:spPr/>
    </dgm:pt>
    <dgm:pt modelId="{4BAB03A9-2F1E-4BD8-BF2C-E572B59D67E9}" type="pres">
      <dgm:prSet presAssocID="{5FBDFC83-AF06-40B2-9BA7-473FC8766DA1}" presName="negativeSpace" presStyleCnt="0"/>
      <dgm:spPr/>
    </dgm:pt>
    <dgm:pt modelId="{89FF5A08-314E-47F8-AECD-8272171393AD}" type="pres">
      <dgm:prSet presAssocID="{5FBDFC83-AF06-40B2-9BA7-473FC8766DA1}" presName="childText" presStyleLbl="conFgAcc1" presStyleIdx="0" presStyleCnt="5">
        <dgm:presLayoutVars>
          <dgm:bulletEnabled val="1"/>
        </dgm:presLayoutVars>
      </dgm:prSet>
      <dgm:spPr/>
    </dgm:pt>
    <dgm:pt modelId="{0A0A31C9-1437-443A-915B-D4372A867ADA}" type="pres">
      <dgm:prSet presAssocID="{28D7CE1A-3AE6-487F-8A07-9680F916AD60}" presName="spaceBetweenRectangles" presStyleCnt="0"/>
      <dgm:spPr/>
    </dgm:pt>
    <dgm:pt modelId="{4FB8C873-8AB7-4868-9030-C7262BF922DA}" type="pres">
      <dgm:prSet presAssocID="{EE0D62C9-CBF0-4A01-AA2C-4F1E9AB457DC}" presName="parentLin" presStyleCnt="0"/>
      <dgm:spPr/>
    </dgm:pt>
    <dgm:pt modelId="{48F33B29-E101-4AB9-9A3A-34DD0751EB92}" type="pres">
      <dgm:prSet presAssocID="{EE0D62C9-CBF0-4A01-AA2C-4F1E9AB457DC}" presName="parentLeftMargin" presStyleLbl="node1" presStyleIdx="0" presStyleCnt="5"/>
      <dgm:spPr/>
    </dgm:pt>
    <dgm:pt modelId="{508C5E95-1A13-4EE7-9002-5DAA9414278E}" type="pres">
      <dgm:prSet presAssocID="{EE0D62C9-CBF0-4A01-AA2C-4F1E9AB457DC}" presName="parentText" presStyleLbl="node1" presStyleIdx="1" presStyleCnt="5">
        <dgm:presLayoutVars>
          <dgm:chMax val="0"/>
          <dgm:bulletEnabled val="1"/>
        </dgm:presLayoutVars>
      </dgm:prSet>
      <dgm:spPr/>
    </dgm:pt>
    <dgm:pt modelId="{7164569B-8105-4CCD-AF5A-CD517050EE0A}" type="pres">
      <dgm:prSet presAssocID="{EE0D62C9-CBF0-4A01-AA2C-4F1E9AB457DC}" presName="negativeSpace" presStyleCnt="0"/>
      <dgm:spPr/>
    </dgm:pt>
    <dgm:pt modelId="{42FF0F53-31F8-4560-9168-1DBBFCD3F6A1}" type="pres">
      <dgm:prSet presAssocID="{EE0D62C9-CBF0-4A01-AA2C-4F1E9AB457DC}" presName="childText" presStyleLbl="conFgAcc1" presStyleIdx="1" presStyleCnt="5">
        <dgm:presLayoutVars>
          <dgm:bulletEnabled val="1"/>
        </dgm:presLayoutVars>
      </dgm:prSet>
      <dgm:spPr/>
    </dgm:pt>
    <dgm:pt modelId="{973D421E-07F4-440E-969E-2E4637D627AB}" type="pres">
      <dgm:prSet presAssocID="{9CEEE4E5-1477-4DB0-BD43-4F9DF3AEE882}" presName="spaceBetweenRectangles" presStyleCnt="0"/>
      <dgm:spPr/>
    </dgm:pt>
    <dgm:pt modelId="{CBAD4EB4-C2EF-449D-81D1-125EAF908B84}" type="pres">
      <dgm:prSet presAssocID="{2790EF3B-5C87-403C-A79D-D1993EA0C0C3}" presName="parentLin" presStyleCnt="0"/>
      <dgm:spPr/>
    </dgm:pt>
    <dgm:pt modelId="{90FE75FA-79FA-41A4-8AC1-8C10BBBF281B}" type="pres">
      <dgm:prSet presAssocID="{2790EF3B-5C87-403C-A79D-D1993EA0C0C3}" presName="parentLeftMargin" presStyleLbl="node1" presStyleIdx="1" presStyleCnt="5"/>
      <dgm:spPr/>
    </dgm:pt>
    <dgm:pt modelId="{06AD8C1D-7189-46DF-824F-C62F444808CB}" type="pres">
      <dgm:prSet presAssocID="{2790EF3B-5C87-403C-A79D-D1993EA0C0C3}" presName="parentText" presStyleLbl="node1" presStyleIdx="2" presStyleCnt="5">
        <dgm:presLayoutVars>
          <dgm:chMax val="0"/>
          <dgm:bulletEnabled val="1"/>
        </dgm:presLayoutVars>
      </dgm:prSet>
      <dgm:spPr/>
    </dgm:pt>
    <dgm:pt modelId="{2547ACCD-4CDE-47E1-A635-489458BE5603}" type="pres">
      <dgm:prSet presAssocID="{2790EF3B-5C87-403C-A79D-D1993EA0C0C3}" presName="negativeSpace" presStyleCnt="0"/>
      <dgm:spPr/>
    </dgm:pt>
    <dgm:pt modelId="{77631264-84FB-4B98-BA3D-893B2BD8442E}" type="pres">
      <dgm:prSet presAssocID="{2790EF3B-5C87-403C-A79D-D1993EA0C0C3}" presName="childText" presStyleLbl="conFgAcc1" presStyleIdx="2" presStyleCnt="5">
        <dgm:presLayoutVars>
          <dgm:bulletEnabled val="1"/>
        </dgm:presLayoutVars>
      </dgm:prSet>
      <dgm:spPr/>
    </dgm:pt>
    <dgm:pt modelId="{8170D76C-3F24-42A7-AD8A-2E4D19F1940C}" type="pres">
      <dgm:prSet presAssocID="{5FAF6F89-230A-4851-84F2-A459771A2927}" presName="spaceBetweenRectangles" presStyleCnt="0"/>
      <dgm:spPr/>
    </dgm:pt>
    <dgm:pt modelId="{3C8170A9-E630-4133-9142-3FEB070F9DA1}" type="pres">
      <dgm:prSet presAssocID="{CE843FF8-7375-4F89-BC96-4760014C24A2}" presName="parentLin" presStyleCnt="0"/>
      <dgm:spPr/>
    </dgm:pt>
    <dgm:pt modelId="{2BB662B1-5CFF-4916-AB7E-9E566FB7A62E}" type="pres">
      <dgm:prSet presAssocID="{CE843FF8-7375-4F89-BC96-4760014C24A2}" presName="parentLeftMargin" presStyleLbl="node1" presStyleIdx="2" presStyleCnt="5"/>
      <dgm:spPr/>
    </dgm:pt>
    <dgm:pt modelId="{8B4981CB-31B2-4B0A-8DEB-546ACF6622CE}" type="pres">
      <dgm:prSet presAssocID="{CE843FF8-7375-4F89-BC96-4760014C24A2}" presName="parentText" presStyleLbl="node1" presStyleIdx="3" presStyleCnt="5">
        <dgm:presLayoutVars>
          <dgm:chMax val="0"/>
          <dgm:bulletEnabled val="1"/>
        </dgm:presLayoutVars>
      </dgm:prSet>
      <dgm:spPr/>
    </dgm:pt>
    <dgm:pt modelId="{94D2CA3E-FFDC-49AE-903C-91CCD90C4E5C}" type="pres">
      <dgm:prSet presAssocID="{CE843FF8-7375-4F89-BC96-4760014C24A2}" presName="negativeSpace" presStyleCnt="0"/>
      <dgm:spPr/>
    </dgm:pt>
    <dgm:pt modelId="{CBD90177-5F7F-4D3A-9398-FA3957FBFCE4}" type="pres">
      <dgm:prSet presAssocID="{CE843FF8-7375-4F89-BC96-4760014C24A2}" presName="childText" presStyleLbl="conFgAcc1" presStyleIdx="3" presStyleCnt="5">
        <dgm:presLayoutVars>
          <dgm:bulletEnabled val="1"/>
        </dgm:presLayoutVars>
      </dgm:prSet>
      <dgm:spPr/>
    </dgm:pt>
    <dgm:pt modelId="{BA95E843-561F-4D28-AE56-21040E28E365}" type="pres">
      <dgm:prSet presAssocID="{94202EC4-3D8E-47F9-A07D-FF7003361CD9}" presName="spaceBetweenRectangles" presStyleCnt="0"/>
      <dgm:spPr/>
    </dgm:pt>
    <dgm:pt modelId="{18C85B13-333D-47EE-939F-4F0D0013F55A}" type="pres">
      <dgm:prSet presAssocID="{4C39A86C-1842-44D6-B71C-7E4C211ECFA6}" presName="parentLin" presStyleCnt="0"/>
      <dgm:spPr/>
    </dgm:pt>
    <dgm:pt modelId="{73797D59-0D10-49D2-9B47-57DA6A911015}" type="pres">
      <dgm:prSet presAssocID="{4C39A86C-1842-44D6-B71C-7E4C211ECFA6}" presName="parentLeftMargin" presStyleLbl="node1" presStyleIdx="3" presStyleCnt="5"/>
      <dgm:spPr/>
    </dgm:pt>
    <dgm:pt modelId="{770B3187-8C25-45CD-8EF2-1AED048DD6C2}" type="pres">
      <dgm:prSet presAssocID="{4C39A86C-1842-44D6-B71C-7E4C211ECFA6}" presName="parentText" presStyleLbl="node1" presStyleIdx="4" presStyleCnt="5">
        <dgm:presLayoutVars>
          <dgm:chMax val="0"/>
          <dgm:bulletEnabled val="1"/>
        </dgm:presLayoutVars>
      </dgm:prSet>
      <dgm:spPr/>
    </dgm:pt>
    <dgm:pt modelId="{EFB808F4-F7A0-4D8E-85C1-99AAC09B7793}" type="pres">
      <dgm:prSet presAssocID="{4C39A86C-1842-44D6-B71C-7E4C211ECFA6}" presName="negativeSpace" presStyleCnt="0"/>
      <dgm:spPr/>
    </dgm:pt>
    <dgm:pt modelId="{BE7F0959-8B99-4CF3-B062-E59C72CD4B7A}" type="pres">
      <dgm:prSet presAssocID="{4C39A86C-1842-44D6-B71C-7E4C211ECFA6}" presName="childText" presStyleLbl="conFgAcc1" presStyleIdx="4" presStyleCnt="5">
        <dgm:presLayoutVars>
          <dgm:bulletEnabled val="1"/>
        </dgm:presLayoutVars>
      </dgm:prSet>
      <dgm:spPr/>
    </dgm:pt>
  </dgm:ptLst>
  <dgm:cxnLst>
    <dgm:cxn modelId="{2CFE4C14-400B-41F7-854D-2FFC3E999764}" type="presOf" srcId="{3844BBF6-C714-4A28-99EA-CC9D98725CFE}" destId="{BE7F0959-8B99-4CF3-B062-E59C72CD4B7A}" srcOrd="0" destOrd="0" presId="urn:microsoft.com/office/officeart/2005/8/layout/list1"/>
    <dgm:cxn modelId="{72DAB51E-81DD-4285-BC7F-206C346693FB}" srcId="{2790EF3B-5C87-403C-A79D-D1993EA0C0C3}" destId="{EEB5E7EC-6AA7-437C-B5B0-0C8B2C4BFD1F}" srcOrd="0" destOrd="0" parTransId="{14A6712F-4908-4ABF-B9EE-FC6BA7DD84D4}" sibTransId="{7768CC8F-3D2A-46E4-83BE-F24FE9D86FEA}"/>
    <dgm:cxn modelId="{408E5C21-7AEC-4C06-9A3F-9C251ED6C959}" srcId="{A89282D2-B736-4F37-B007-CBA5130082C1}" destId="{2790EF3B-5C87-403C-A79D-D1993EA0C0C3}" srcOrd="2" destOrd="0" parTransId="{1B613C49-1E57-44B7-A9A9-090153CD4E77}" sibTransId="{5FAF6F89-230A-4851-84F2-A459771A2927}"/>
    <dgm:cxn modelId="{BAB95B37-CAD3-4115-A558-593C02FB0E0C}" srcId="{A89282D2-B736-4F37-B007-CBA5130082C1}" destId="{5FBDFC83-AF06-40B2-9BA7-473FC8766DA1}" srcOrd="0" destOrd="0" parTransId="{64DAC36A-D74B-4104-BABA-30E4243E8462}" sibTransId="{28D7CE1A-3AE6-487F-8A07-9680F916AD60}"/>
    <dgm:cxn modelId="{37FB7037-7F8A-42BF-8939-348425E7A6A9}" srcId="{2790EF3B-5C87-403C-A79D-D1993EA0C0C3}" destId="{AE36A6B2-1302-45FB-ADFE-053A28388148}" srcOrd="1" destOrd="0" parTransId="{0DC270F9-0A0D-4ADD-9073-5C120AB37D2E}" sibTransId="{A974ADB8-5268-4142-A2F9-CB37417B2B7E}"/>
    <dgm:cxn modelId="{A0344C5D-0BFB-4D2D-A24B-322664E72162}" type="presOf" srcId="{AE36A6B2-1302-45FB-ADFE-053A28388148}" destId="{77631264-84FB-4B98-BA3D-893B2BD8442E}" srcOrd="0" destOrd="1" presId="urn:microsoft.com/office/officeart/2005/8/layout/list1"/>
    <dgm:cxn modelId="{6CAD9960-3F1F-4AB7-BF73-AEE2EA1FD9DA}" type="presOf" srcId="{CE843FF8-7375-4F89-BC96-4760014C24A2}" destId="{8B4981CB-31B2-4B0A-8DEB-546ACF6622CE}" srcOrd="1" destOrd="0" presId="urn:microsoft.com/office/officeart/2005/8/layout/list1"/>
    <dgm:cxn modelId="{BDD61361-70EF-4743-9769-084A0A681F10}" type="presOf" srcId="{2790EF3B-5C87-403C-A79D-D1993EA0C0C3}" destId="{06AD8C1D-7189-46DF-824F-C62F444808CB}" srcOrd="1" destOrd="0" presId="urn:microsoft.com/office/officeart/2005/8/layout/list1"/>
    <dgm:cxn modelId="{B2CF6342-8916-4864-8C60-407EF0D5144D}" type="presOf" srcId="{F40E7836-B90F-4EBB-9B3A-0BA03BF9DCE2}" destId="{89FF5A08-314E-47F8-AECD-8272171393AD}" srcOrd="0" destOrd="1" presId="urn:microsoft.com/office/officeart/2005/8/layout/list1"/>
    <dgm:cxn modelId="{E1649F48-DDEC-44EA-9FD8-CB90D56ADBB2}" srcId="{A89282D2-B736-4F37-B007-CBA5130082C1}" destId="{EE0D62C9-CBF0-4A01-AA2C-4F1E9AB457DC}" srcOrd="1" destOrd="0" parTransId="{25A42EDC-8846-46B7-A319-A66D5C9912F3}" sibTransId="{9CEEE4E5-1477-4DB0-BD43-4F9DF3AEE882}"/>
    <dgm:cxn modelId="{32DC1B4B-9526-4046-941F-CB23C4798EDB}" type="presOf" srcId="{EE0D62C9-CBF0-4A01-AA2C-4F1E9AB457DC}" destId="{508C5E95-1A13-4EE7-9002-5DAA9414278E}" srcOrd="1" destOrd="0" presId="urn:microsoft.com/office/officeart/2005/8/layout/list1"/>
    <dgm:cxn modelId="{0967286D-5151-45EF-8944-0A91ABB41F34}" type="presOf" srcId="{A6C34B26-E29F-4CFF-B7DB-8FC5603AD615}" destId="{42FF0F53-31F8-4560-9168-1DBBFCD3F6A1}" srcOrd="0" destOrd="0" presId="urn:microsoft.com/office/officeart/2005/8/layout/list1"/>
    <dgm:cxn modelId="{48340F52-D8FA-4E47-9FB0-BBD89CD3751E}" srcId="{5FBDFC83-AF06-40B2-9BA7-473FC8766DA1}" destId="{98144886-2380-4A30-9661-E3D6FE04FBAE}" srcOrd="0" destOrd="0" parTransId="{9A88D952-95BD-473B-B94A-E5728E6E43BA}" sibTransId="{19372C97-4DF2-47DA-A670-F4BAA38EF32E}"/>
    <dgm:cxn modelId="{DC56B158-497F-4218-B4D3-4716535E3702}" type="presOf" srcId="{C79AC2AF-F5C4-440F-81A5-5018B3526BCB}" destId="{CBD90177-5F7F-4D3A-9398-FA3957FBFCE4}" srcOrd="0" destOrd="0" presId="urn:microsoft.com/office/officeart/2005/8/layout/list1"/>
    <dgm:cxn modelId="{3CFE787B-6AF9-43A0-9D6C-72B3A034691D}" srcId="{5FBDFC83-AF06-40B2-9BA7-473FC8766DA1}" destId="{F40E7836-B90F-4EBB-9B3A-0BA03BF9DCE2}" srcOrd="1" destOrd="0" parTransId="{9766782B-6646-412B-BA42-783DD48FB3D1}" sibTransId="{1FF16F6D-776F-481C-9DAC-46CEC83134AD}"/>
    <dgm:cxn modelId="{FE10F583-2955-409B-BF44-BEF39EC91026}" type="presOf" srcId="{5FBDFC83-AF06-40B2-9BA7-473FC8766DA1}" destId="{0C7B458B-6DB7-4287-9779-41A861257575}" srcOrd="0" destOrd="0" presId="urn:microsoft.com/office/officeart/2005/8/layout/list1"/>
    <dgm:cxn modelId="{40B97C86-2DB0-40E7-A475-0FE8D0D77FFD}" type="presOf" srcId="{98144886-2380-4A30-9661-E3D6FE04FBAE}" destId="{89FF5A08-314E-47F8-AECD-8272171393AD}" srcOrd="0" destOrd="0" presId="urn:microsoft.com/office/officeart/2005/8/layout/list1"/>
    <dgm:cxn modelId="{3BB32291-E58A-45AD-9735-5E99F023FFC6}" type="presOf" srcId="{EE0D62C9-CBF0-4A01-AA2C-4F1E9AB457DC}" destId="{48F33B29-E101-4AB9-9A3A-34DD0751EB92}" srcOrd="0" destOrd="0" presId="urn:microsoft.com/office/officeart/2005/8/layout/list1"/>
    <dgm:cxn modelId="{BFA1A791-06D9-4BA6-A09F-36C0933D0318}" srcId="{EE0D62C9-CBF0-4A01-AA2C-4F1E9AB457DC}" destId="{78543AB9-D5B2-4E80-A0B9-FCC7A9BC085E}" srcOrd="1" destOrd="0" parTransId="{9ABE53BE-0C4A-4983-AC55-E701AF119F56}" sibTransId="{3916F875-AF76-421B-A77E-94014E2BCBC0}"/>
    <dgm:cxn modelId="{F54C6096-E6A4-4579-BE3F-E56D69D499D7}" srcId="{EE0D62C9-CBF0-4A01-AA2C-4F1E9AB457DC}" destId="{A6C34B26-E29F-4CFF-B7DB-8FC5603AD615}" srcOrd="0" destOrd="0" parTransId="{8F2B0D28-721C-42FC-A913-C41032A5D0C3}" sibTransId="{36A8B2B0-5596-4489-B271-6845E170F376}"/>
    <dgm:cxn modelId="{C564C1A1-3EAF-4128-85BB-39C1FCDF42A2}" type="presOf" srcId="{EEB5E7EC-6AA7-437C-B5B0-0C8B2C4BFD1F}" destId="{77631264-84FB-4B98-BA3D-893B2BD8442E}" srcOrd="0" destOrd="0" presId="urn:microsoft.com/office/officeart/2005/8/layout/list1"/>
    <dgm:cxn modelId="{89FDB1A6-8B3C-4B93-BDAA-74FB095AF4C0}" type="presOf" srcId="{2790EF3B-5C87-403C-A79D-D1993EA0C0C3}" destId="{90FE75FA-79FA-41A4-8AC1-8C10BBBF281B}" srcOrd="0" destOrd="0" presId="urn:microsoft.com/office/officeart/2005/8/layout/list1"/>
    <dgm:cxn modelId="{017D8EA8-B822-4FBA-A526-3E1392CB681F}" type="presOf" srcId="{CE843FF8-7375-4F89-BC96-4760014C24A2}" destId="{2BB662B1-5CFF-4916-AB7E-9E566FB7A62E}" srcOrd="0" destOrd="0" presId="urn:microsoft.com/office/officeart/2005/8/layout/list1"/>
    <dgm:cxn modelId="{E40DD8B1-0992-4A1F-AC34-58AD46F7E3F9}" srcId="{CE843FF8-7375-4F89-BC96-4760014C24A2}" destId="{C79AC2AF-F5C4-440F-81A5-5018B3526BCB}" srcOrd="0" destOrd="0" parTransId="{53E21D9B-2D20-40F6-BFFB-124FF428EF2B}" sibTransId="{255AFD32-230C-4640-BCF5-ADA1F6C247EE}"/>
    <dgm:cxn modelId="{BA3CF3B6-471E-4E4A-93CD-D6BD4DBDCF30}" type="presOf" srcId="{78543AB9-D5B2-4E80-A0B9-FCC7A9BC085E}" destId="{42FF0F53-31F8-4560-9168-1DBBFCD3F6A1}" srcOrd="0" destOrd="1" presId="urn:microsoft.com/office/officeart/2005/8/layout/list1"/>
    <dgm:cxn modelId="{F14C0EC5-CFD7-4307-920D-A2C7D88DE846}" srcId="{4C39A86C-1842-44D6-B71C-7E4C211ECFA6}" destId="{3844BBF6-C714-4A28-99EA-CC9D98725CFE}" srcOrd="0" destOrd="0" parTransId="{6FDA2799-E691-4A85-BD31-8FE30D8B2369}" sibTransId="{0D338260-16F8-4BE2-8DE7-56679012662C}"/>
    <dgm:cxn modelId="{C17DC5CE-B8AD-4327-A253-B240E1623345}" type="presOf" srcId="{5FBDFC83-AF06-40B2-9BA7-473FC8766DA1}" destId="{3F7597C9-1E62-407E-88BD-53AC3F0BF6D5}" srcOrd="1" destOrd="0" presId="urn:microsoft.com/office/officeart/2005/8/layout/list1"/>
    <dgm:cxn modelId="{467B6AD4-A191-40FC-9284-0AAAF2BAC4D7}" type="presOf" srcId="{4C39A86C-1842-44D6-B71C-7E4C211ECFA6}" destId="{770B3187-8C25-45CD-8EF2-1AED048DD6C2}" srcOrd="1" destOrd="0" presId="urn:microsoft.com/office/officeart/2005/8/layout/list1"/>
    <dgm:cxn modelId="{DECC07D7-70CC-499C-868E-704DE69A372A}" type="presOf" srcId="{A89282D2-B736-4F37-B007-CBA5130082C1}" destId="{E3193934-9E43-4400-941F-A8FEB09000DF}" srcOrd="0" destOrd="0" presId="urn:microsoft.com/office/officeart/2005/8/layout/list1"/>
    <dgm:cxn modelId="{34D063F3-3C1E-4705-B814-A5AD516FFB56}" srcId="{A89282D2-B736-4F37-B007-CBA5130082C1}" destId="{4C39A86C-1842-44D6-B71C-7E4C211ECFA6}" srcOrd="4" destOrd="0" parTransId="{9D59919E-3CFB-4924-863A-18D1B1906988}" sibTransId="{0BAE7FBC-FECC-42D0-A1DB-F8427D69F2D7}"/>
    <dgm:cxn modelId="{7D2CB4F3-1899-44B1-B074-9DBBE0A16601}" type="presOf" srcId="{4C39A86C-1842-44D6-B71C-7E4C211ECFA6}" destId="{73797D59-0D10-49D2-9B47-57DA6A911015}" srcOrd="0" destOrd="0" presId="urn:microsoft.com/office/officeart/2005/8/layout/list1"/>
    <dgm:cxn modelId="{079111F7-CB80-497D-88E5-40FB11A52FB7}" srcId="{A89282D2-B736-4F37-B007-CBA5130082C1}" destId="{CE843FF8-7375-4F89-BC96-4760014C24A2}" srcOrd="3" destOrd="0" parTransId="{4F0D961B-9C69-4150-8184-6A49FE7ECBF0}" sibTransId="{94202EC4-3D8E-47F9-A07D-FF7003361CD9}"/>
    <dgm:cxn modelId="{5A83011F-016C-40F6-9767-37FAEAA7B71A}" type="presParOf" srcId="{E3193934-9E43-4400-941F-A8FEB09000DF}" destId="{3BEDC7C6-C31D-4CF9-8CB4-3BFF67355B7E}" srcOrd="0" destOrd="0" presId="urn:microsoft.com/office/officeart/2005/8/layout/list1"/>
    <dgm:cxn modelId="{49C5FEE4-612E-4314-81F2-176EB67F2D37}" type="presParOf" srcId="{3BEDC7C6-C31D-4CF9-8CB4-3BFF67355B7E}" destId="{0C7B458B-6DB7-4287-9779-41A861257575}" srcOrd="0" destOrd="0" presId="urn:microsoft.com/office/officeart/2005/8/layout/list1"/>
    <dgm:cxn modelId="{34972AFB-D364-4D5F-A5A4-24CF81BD33F7}" type="presParOf" srcId="{3BEDC7C6-C31D-4CF9-8CB4-3BFF67355B7E}" destId="{3F7597C9-1E62-407E-88BD-53AC3F0BF6D5}" srcOrd="1" destOrd="0" presId="urn:microsoft.com/office/officeart/2005/8/layout/list1"/>
    <dgm:cxn modelId="{1FF25563-6DF3-4E97-B1E5-0052F7B72F62}" type="presParOf" srcId="{E3193934-9E43-4400-941F-A8FEB09000DF}" destId="{4BAB03A9-2F1E-4BD8-BF2C-E572B59D67E9}" srcOrd="1" destOrd="0" presId="urn:microsoft.com/office/officeart/2005/8/layout/list1"/>
    <dgm:cxn modelId="{9745BAAD-E8CC-456E-AD46-DFE373E9F73F}" type="presParOf" srcId="{E3193934-9E43-4400-941F-A8FEB09000DF}" destId="{89FF5A08-314E-47F8-AECD-8272171393AD}" srcOrd="2" destOrd="0" presId="urn:microsoft.com/office/officeart/2005/8/layout/list1"/>
    <dgm:cxn modelId="{FEBCE2B4-6851-4BE1-9DD5-90C28E29649D}" type="presParOf" srcId="{E3193934-9E43-4400-941F-A8FEB09000DF}" destId="{0A0A31C9-1437-443A-915B-D4372A867ADA}" srcOrd="3" destOrd="0" presId="urn:microsoft.com/office/officeart/2005/8/layout/list1"/>
    <dgm:cxn modelId="{69A106F5-CB60-4AF0-830A-59305B983243}" type="presParOf" srcId="{E3193934-9E43-4400-941F-A8FEB09000DF}" destId="{4FB8C873-8AB7-4868-9030-C7262BF922DA}" srcOrd="4" destOrd="0" presId="urn:microsoft.com/office/officeart/2005/8/layout/list1"/>
    <dgm:cxn modelId="{AE200BBE-5DAC-4F75-87EA-116EBB9C7658}" type="presParOf" srcId="{4FB8C873-8AB7-4868-9030-C7262BF922DA}" destId="{48F33B29-E101-4AB9-9A3A-34DD0751EB92}" srcOrd="0" destOrd="0" presId="urn:microsoft.com/office/officeart/2005/8/layout/list1"/>
    <dgm:cxn modelId="{FAAED630-711F-4FB7-AD8D-1B9B3FF30BBA}" type="presParOf" srcId="{4FB8C873-8AB7-4868-9030-C7262BF922DA}" destId="{508C5E95-1A13-4EE7-9002-5DAA9414278E}" srcOrd="1" destOrd="0" presId="urn:microsoft.com/office/officeart/2005/8/layout/list1"/>
    <dgm:cxn modelId="{FCF77E2E-0B10-4D5E-96AC-D7F96748FB76}" type="presParOf" srcId="{E3193934-9E43-4400-941F-A8FEB09000DF}" destId="{7164569B-8105-4CCD-AF5A-CD517050EE0A}" srcOrd="5" destOrd="0" presId="urn:microsoft.com/office/officeart/2005/8/layout/list1"/>
    <dgm:cxn modelId="{4D450850-BB47-4D96-8F27-3FF0D1777685}" type="presParOf" srcId="{E3193934-9E43-4400-941F-A8FEB09000DF}" destId="{42FF0F53-31F8-4560-9168-1DBBFCD3F6A1}" srcOrd="6" destOrd="0" presId="urn:microsoft.com/office/officeart/2005/8/layout/list1"/>
    <dgm:cxn modelId="{7800F9BC-E8B2-49BE-A22C-3ACF8D219116}" type="presParOf" srcId="{E3193934-9E43-4400-941F-A8FEB09000DF}" destId="{973D421E-07F4-440E-969E-2E4637D627AB}" srcOrd="7" destOrd="0" presId="urn:microsoft.com/office/officeart/2005/8/layout/list1"/>
    <dgm:cxn modelId="{CA3A39C6-85D8-4FB8-B04F-336B968EFB30}" type="presParOf" srcId="{E3193934-9E43-4400-941F-A8FEB09000DF}" destId="{CBAD4EB4-C2EF-449D-81D1-125EAF908B84}" srcOrd="8" destOrd="0" presId="urn:microsoft.com/office/officeart/2005/8/layout/list1"/>
    <dgm:cxn modelId="{8BF002E0-89DC-40FC-8EB0-54CE82711937}" type="presParOf" srcId="{CBAD4EB4-C2EF-449D-81D1-125EAF908B84}" destId="{90FE75FA-79FA-41A4-8AC1-8C10BBBF281B}" srcOrd="0" destOrd="0" presId="urn:microsoft.com/office/officeart/2005/8/layout/list1"/>
    <dgm:cxn modelId="{B9A77CF2-96CE-4C9A-9926-6769E0533754}" type="presParOf" srcId="{CBAD4EB4-C2EF-449D-81D1-125EAF908B84}" destId="{06AD8C1D-7189-46DF-824F-C62F444808CB}" srcOrd="1" destOrd="0" presId="urn:microsoft.com/office/officeart/2005/8/layout/list1"/>
    <dgm:cxn modelId="{C8CCF734-A0B0-49B6-9325-EAAB0C9BAD14}" type="presParOf" srcId="{E3193934-9E43-4400-941F-A8FEB09000DF}" destId="{2547ACCD-4CDE-47E1-A635-489458BE5603}" srcOrd="9" destOrd="0" presId="urn:microsoft.com/office/officeart/2005/8/layout/list1"/>
    <dgm:cxn modelId="{69DCE132-13A3-4DAC-8B0C-F4D06E2F16B4}" type="presParOf" srcId="{E3193934-9E43-4400-941F-A8FEB09000DF}" destId="{77631264-84FB-4B98-BA3D-893B2BD8442E}" srcOrd="10" destOrd="0" presId="urn:microsoft.com/office/officeart/2005/8/layout/list1"/>
    <dgm:cxn modelId="{2BC9482C-0E78-4CD5-89F9-1F1A45929E44}" type="presParOf" srcId="{E3193934-9E43-4400-941F-A8FEB09000DF}" destId="{8170D76C-3F24-42A7-AD8A-2E4D19F1940C}" srcOrd="11" destOrd="0" presId="urn:microsoft.com/office/officeart/2005/8/layout/list1"/>
    <dgm:cxn modelId="{922A9948-C1B4-4844-81B8-D47101CD22EF}" type="presParOf" srcId="{E3193934-9E43-4400-941F-A8FEB09000DF}" destId="{3C8170A9-E630-4133-9142-3FEB070F9DA1}" srcOrd="12" destOrd="0" presId="urn:microsoft.com/office/officeart/2005/8/layout/list1"/>
    <dgm:cxn modelId="{D7589647-78F4-45FF-979D-560099B3B3F3}" type="presParOf" srcId="{3C8170A9-E630-4133-9142-3FEB070F9DA1}" destId="{2BB662B1-5CFF-4916-AB7E-9E566FB7A62E}" srcOrd="0" destOrd="0" presId="urn:microsoft.com/office/officeart/2005/8/layout/list1"/>
    <dgm:cxn modelId="{D391D7F5-9394-4874-AFCE-FEE5E9F49534}" type="presParOf" srcId="{3C8170A9-E630-4133-9142-3FEB070F9DA1}" destId="{8B4981CB-31B2-4B0A-8DEB-546ACF6622CE}" srcOrd="1" destOrd="0" presId="urn:microsoft.com/office/officeart/2005/8/layout/list1"/>
    <dgm:cxn modelId="{A2452D08-AB73-41BC-8574-6C4DE1B238CA}" type="presParOf" srcId="{E3193934-9E43-4400-941F-A8FEB09000DF}" destId="{94D2CA3E-FFDC-49AE-903C-91CCD90C4E5C}" srcOrd="13" destOrd="0" presId="urn:microsoft.com/office/officeart/2005/8/layout/list1"/>
    <dgm:cxn modelId="{5D052734-BC7B-482D-B1EB-37F4A5B3FA36}" type="presParOf" srcId="{E3193934-9E43-4400-941F-A8FEB09000DF}" destId="{CBD90177-5F7F-4D3A-9398-FA3957FBFCE4}" srcOrd="14" destOrd="0" presId="urn:microsoft.com/office/officeart/2005/8/layout/list1"/>
    <dgm:cxn modelId="{B6B1D290-676E-45ED-8F91-C13DB8312F6E}" type="presParOf" srcId="{E3193934-9E43-4400-941F-A8FEB09000DF}" destId="{BA95E843-561F-4D28-AE56-21040E28E365}" srcOrd="15" destOrd="0" presId="urn:microsoft.com/office/officeart/2005/8/layout/list1"/>
    <dgm:cxn modelId="{8D909D2D-2BAD-494A-BE0E-10422F094287}" type="presParOf" srcId="{E3193934-9E43-4400-941F-A8FEB09000DF}" destId="{18C85B13-333D-47EE-939F-4F0D0013F55A}" srcOrd="16" destOrd="0" presId="urn:microsoft.com/office/officeart/2005/8/layout/list1"/>
    <dgm:cxn modelId="{1AD4FAAB-F7E4-4769-A0EB-FC8F0A1687ED}" type="presParOf" srcId="{18C85B13-333D-47EE-939F-4F0D0013F55A}" destId="{73797D59-0D10-49D2-9B47-57DA6A911015}" srcOrd="0" destOrd="0" presId="urn:microsoft.com/office/officeart/2005/8/layout/list1"/>
    <dgm:cxn modelId="{F660F0EF-9D03-42D7-957D-8CEC52BBB89E}" type="presParOf" srcId="{18C85B13-333D-47EE-939F-4F0D0013F55A}" destId="{770B3187-8C25-45CD-8EF2-1AED048DD6C2}" srcOrd="1" destOrd="0" presId="urn:microsoft.com/office/officeart/2005/8/layout/list1"/>
    <dgm:cxn modelId="{67492FE2-3FC4-449A-AC0D-7925415F4A2D}" type="presParOf" srcId="{E3193934-9E43-4400-941F-A8FEB09000DF}" destId="{EFB808F4-F7A0-4D8E-85C1-99AAC09B7793}" srcOrd="17" destOrd="0" presId="urn:microsoft.com/office/officeart/2005/8/layout/list1"/>
    <dgm:cxn modelId="{60EB1ADC-D275-45C3-91C3-09787C1B9996}" type="presParOf" srcId="{E3193934-9E43-4400-941F-A8FEB09000DF}" destId="{BE7F0959-8B99-4CF3-B062-E59C72CD4B7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3787D-2167-47E4-B831-7AD5598CA90C}">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E440FA-1DC8-4BDC-8F66-4567C90E58BE}">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a:t>Why talk about equitable briefing?</a:t>
          </a:r>
          <a:endParaRPr lang="en-US" sz="2100" kern="1200"/>
        </a:p>
      </dsp:txBody>
      <dsp:txXfrm>
        <a:off x="299702" y="1282093"/>
        <a:ext cx="2200851" cy="1366505"/>
      </dsp:txXfrm>
    </dsp:sp>
    <dsp:sp modelId="{7874A59F-7D80-4A89-8B09-FF45892DD629}">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55782-86CC-44A4-88DB-FCB2F2702282}">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a:t>What is equitable briefing?</a:t>
          </a:r>
          <a:endParaRPr lang="en-US" sz="2100" kern="1200"/>
        </a:p>
      </dsp:txBody>
      <dsp:txXfrm>
        <a:off x="3093555" y="1282093"/>
        <a:ext cx="2200851" cy="1366505"/>
      </dsp:txXfrm>
    </dsp:sp>
    <dsp:sp modelId="{BFD67B93-9E47-4500-9DFE-5AEEBE034696}">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A78AB3-4A22-46F0-8E0F-D7BBB4AA1946}">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a:t>Law Council of Australia’s equitable briefing policy – 4 years on</a:t>
          </a:r>
          <a:endParaRPr lang="en-US" sz="2100" kern="1200"/>
        </a:p>
      </dsp:txBody>
      <dsp:txXfrm>
        <a:off x="5887408" y="1282093"/>
        <a:ext cx="2200851" cy="1366505"/>
      </dsp:txXfrm>
    </dsp:sp>
    <dsp:sp modelId="{929652EC-5C14-458C-B3E5-B2B1ACFCC370}">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EA790-562E-4185-B913-44F86C8F7164}">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a:t>Practical aspects of equitable briefing</a:t>
          </a:r>
          <a:endParaRPr lang="en-US" sz="2100" kern="1200"/>
        </a:p>
      </dsp:txBody>
      <dsp:txXfrm>
        <a:off x="8681261" y="1282093"/>
        <a:ext cx="2200851" cy="1366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32B2D-DCBE-4CC5-B761-3F9FF815D40E}">
      <dsp:nvSpPr>
        <dsp:cNvPr id="0" name=""/>
        <dsp:cNvSpPr/>
      </dsp:nvSpPr>
      <dsp:spPr>
        <a:xfrm>
          <a:off x="1925" y="239897"/>
          <a:ext cx="2212999" cy="1106499"/>
        </a:xfrm>
        <a:prstGeom prst="roundRect">
          <a:avLst>
            <a:gd name="adj" fmla="val 10000"/>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Total barristers 2427</a:t>
          </a:r>
          <a:endParaRPr lang="en-US" sz="2400" kern="1200" dirty="0"/>
        </a:p>
      </dsp:txBody>
      <dsp:txXfrm>
        <a:off x="34333" y="272305"/>
        <a:ext cx="2148183" cy="1041683"/>
      </dsp:txXfrm>
    </dsp:sp>
    <dsp:sp modelId="{DE88A553-DEFB-4EA9-8680-81DE0E96F11F}">
      <dsp:nvSpPr>
        <dsp:cNvPr id="0" name=""/>
        <dsp:cNvSpPr/>
      </dsp:nvSpPr>
      <dsp:spPr>
        <a:xfrm>
          <a:off x="223225" y="1346397"/>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F04BB0-78A9-4EE3-892A-18F101328E0D}">
      <dsp:nvSpPr>
        <dsp:cNvPr id="0" name=""/>
        <dsp:cNvSpPr/>
      </dsp:nvSpPr>
      <dsp:spPr>
        <a:xfrm>
          <a:off x="444525" y="1623022"/>
          <a:ext cx="1770399" cy="1106499"/>
        </a:xfrm>
        <a:prstGeom prst="roundRect">
          <a:avLst>
            <a:gd name="adj" fmla="val 10000"/>
          </a:avLst>
        </a:prstGeom>
        <a:solidFill>
          <a:srgbClr val="FFCCFF">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Women  24.8%</a:t>
          </a:r>
          <a:endParaRPr lang="en-US" sz="1600" kern="1200" dirty="0"/>
        </a:p>
      </dsp:txBody>
      <dsp:txXfrm>
        <a:off x="476933" y="1655430"/>
        <a:ext cx="1705583" cy="1041683"/>
      </dsp:txXfrm>
    </dsp:sp>
    <dsp:sp modelId="{730084B2-6AA9-450A-A254-EEB304C53435}">
      <dsp:nvSpPr>
        <dsp:cNvPr id="0" name=""/>
        <dsp:cNvSpPr/>
      </dsp:nvSpPr>
      <dsp:spPr>
        <a:xfrm>
          <a:off x="2768175" y="239897"/>
          <a:ext cx="2212999" cy="1106499"/>
        </a:xfrm>
        <a:prstGeom prst="roundRect">
          <a:avLst>
            <a:gd name="adj" fmla="val 10000"/>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Barristers over the age of 60</a:t>
          </a:r>
          <a:endParaRPr lang="en-US" sz="2400" kern="1200" dirty="0"/>
        </a:p>
      </dsp:txBody>
      <dsp:txXfrm>
        <a:off x="2800583" y="272305"/>
        <a:ext cx="2148183" cy="1041683"/>
      </dsp:txXfrm>
    </dsp:sp>
    <dsp:sp modelId="{9341D99C-1570-4E9D-957A-CBE4DABEB03E}">
      <dsp:nvSpPr>
        <dsp:cNvPr id="0" name=""/>
        <dsp:cNvSpPr/>
      </dsp:nvSpPr>
      <dsp:spPr>
        <a:xfrm>
          <a:off x="2989475" y="1346397"/>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5FA246-9640-4B6F-A043-15988CA51840}">
      <dsp:nvSpPr>
        <dsp:cNvPr id="0" name=""/>
        <dsp:cNvSpPr/>
      </dsp:nvSpPr>
      <dsp:spPr>
        <a:xfrm>
          <a:off x="3210775" y="1623022"/>
          <a:ext cx="1770399" cy="1106499"/>
        </a:xfrm>
        <a:prstGeom prst="roundRect">
          <a:avLst>
            <a:gd name="adj" fmla="val 10000"/>
          </a:avLst>
        </a:prstGeom>
        <a:solidFill>
          <a:srgbClr val="FFCCFF">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Women 4% </a:t>
          </a:r>
          <a:endParaRPr lang="en-US" sz="1600" kern="1200" dirty="0"/>
        </a:p>
      </dsp:txBody>
      <dsp:txXfrm>
        <a:off x="3243183" y="1655430"/>
        <a:ext cx="1705583" cy="1041683"/>
      </dsp:txXfrm>
    </dsp:sp>
    <dsp:sp modelId="{3402A935-2767-40C8-AE5E-5A0C30A97AF0}">
      <dsp:nvSpPr>
        <dsp:cNvPr id="0" name=""/>
        <dsp:cNvSpPr/>
      </dsp:nvSpPr>
      <dsp:spPr>
        <a:xfrm>
          <a:off x="2989475" y="1346397"/>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5A5F7-7D0B-4C0B-8B1B-D7D1066B4433}">
      <dsp:nvSpPr>
        <dsp:cNvPr id="0" name=""/>
        <dsp:cNvSpPr/>
      </dsp:nvSpPr>
      <dsp:spPr>
        <a:xfrm>
          <a:off x="3210775" y="3006146"/>
          <a:ext cx="1770399" cy="110649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Men 28.4%  </a:t>
          </a:r>
        </a:p>
        <a:p>
          <a:pPr marL="0" lvl="0" indent="0" algn="ctr" defTabSz="711200">
            <a:lnSpc>
              <a:spcPct val="90000"/>
            </a:lnSpc>
            <a:spcBef>
              <a:spcPct val="0"/>
            </a:spcBef>
            <a:spcAft>
              <a:spcPct val="35000"/>
            </a:spcAft>
            <a:buNone/>
          </a:pPr>
          <a:r>
            <a:rPr lang="en-AU" sz="1600" kern="1200" dirty="0"/>
            <a:t>(46% of the Bar = men over 50 years)</a:t>
          </a:r>
          <a:endParaRPr lang="en-US" sz="1600" kern="1200" dirty="0"/>
        </a:p>
      </dsp:txBody>
      <dsp:txXfrm>
        <a:off x="3243183" y="3038554"/>
        <a:ext cx="1705583" cy="1041683"/>
      </dsp:txXfrm>
    </dsp:sp>
    <dsp:sp modelId="{6E6C9771-0B8D-46BC-84F1-D3168271F611}">
      <dsp:nvSpPr>
        <dsp:cNvPr id="0" name=""/>
        <dsp:cNvSpPr/>
      </dsp:nvSpPr>
      <dsp:spPr>
        <a:xfrm>
          <a:off x="5534424" y="239897"/>
          <a:ext cx="2212999" cy="1106499"/>
        </a:xfrm>
        <a:prstGeom prst="roundRect">
          <a:avLst>
            <a:gd name="adj" fmla="val 10000"/>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Barristers under the age of 40</a:t>
          </a:r>
          <a:endParaRPr lang="en-US" sz="2400" kern="1200" dirty="0"/>
        </a:p>
      </dsp:txBody>
      <dsp:txXfrm>
        <a:off x="5566832" y="272305"/>
        <a:ext cx="2148183" cy="1041683"/>
      </dsp:txXfrm>
    </dsp:sp>
    <dsp:sp modelId="{B4C1EE8D-C92C-4F6F-96FD-1712A0E59F5F}">
      <dsp:nvSpPr>
        <dsp:cNvPr id="0" name=""/>
        <dsp:cNvSpPr/>
      </dsp:nvSpPr>
      <dsp:spPr>
        <a:xfrm>
          <a:off x="5755724" y="1346397"/>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BFE905-C71A-47C4-83B6-ED41E2561430}">
      <dsp:nvSpPr>
        <dsp:cNvPr id="0" name=""/>
        <dsp:cNvSpPr/>
      </dsp:nvSpPr>
      <dsp:spPr>
        <a:xfrm>
          <a:off x="5977024" y="1623022"/>
          <a:ext cx="1770399" cy="1106499"/>
        </a:xfrm>
        <a:prstGeom prst="roundRect">
          <a:avLst>
            <a:gd name="adj" fmla="val 10000"/>
          </a:avLst>
        </a:prstGeom>
        <a:solidFill>
          <a:srgbClr val="FFCCFF">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Women  7.25%</a:t>
          </a:r>
          <a:endParaRPr lang="en-US" sz="1600" kern="1200" dirty="0"/>
        </a:p>
      </dsp:txBody>
      <dsp:txXfrm>
        <a:off x="6009432" y="1655430"/>
        <a:ext cx="1705583" cy="1041683"/>
      </dsp:txXfrm>
    </dsp:sp>
    <dsp:sp modelId="{FEC3AF22-6EB7-4038-BF93-7783344CD229}">
      <dsp:nvSpPr>
        <dsp:cNvPr id="0" name=""/>
        <dsp:cNvSpPr/>
      </dsp:nvSpPr>
      <dsp:spPr>
        <a:xfrm>
          <a:off x="5755724" y="1346397"/>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6DA563-9A22-4CEC-AF5B-D7C05872F167}">
      <dsp:nvSpPr>
        <dsp:cNvPr id="0" name=""/>
        <dsp:cNvSpPr/>
      </dsp:nvSpPr>
      <dsp:spPr>
        <a:xfrm>
          <a:off x="5977024" y="3006146"/>
          <a:ext cx="1770399" cy="110649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Men  13.2%</a:t>
          </a:r>
          <a:endParaRPr lang="en-US" sz="1600" kern="1200" dirty="0"/>
        </a:p>
      </dsp:txBody>
      <dsp:txXfrm>
        <a:off x="6009432" y="3038554"/>
        <a:ext cx="1705583" cy="1041683"/>
      </dsp:txXfrm>
    </dsp:sp>
    <dsp:sp modelId="{1EA91AE2-9CDA-4A5D-A225-A34D01E85258}">
      <dsp:nvSpPr>
        <dsp:cNvPr id="0" name=""/>
        <dsp:cNvSpPr/>
      </dsp:nvSpPr>
      <dsp:spPr>
        <a:xfrm>
          <a:off x="8300674" y="239897"/>
          <a:ext cx="2212999" cy="1106499"/>
        </a:xfrm>
        <a:prstGeom prst="roundRect">
          <a:avLst>
            <a:gd name="adj" fmla="val 10000"/>
          </a:avLst>
        </a:prstGeom>
        <a:solidFill>
          <a:schemeClr val="accent1">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Senior Counsel </a:t>
          </a:r>
          <a:endParaRPr lang="en-US" sz="2400" kern="1200" dirty="0"/>
        </a:p>
      </dsp:txBody>
      <dsp:txXfrm>
        <a:off x="8333082" y="272305"/>
        <a:ext cx="2148183" cy="1041683"/>
      </dsp:txXfrm>
    </dsp:sp>
    <dsp:sp modelId="{744B8389-1A26-4563-A071-B908438A07C3}">
      <dsp:nvSpPr>
        <dsp:cNvPr id="0" name=""/>
        <dsp:cNvSpPr/>
      </dsp:nvSpPr>
      <dsp:spPr>
        <a:xfrm>
          <a:off x="8521974" y="1346397"/>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063B3C-B02D-4A42-9E91-8FFECD935F48}">
      <dsp:nvSpPr>
        <dsp:cNvPr id="0" name=""/>
        <dsp:cNvSpPr/>
      </dsp:nvSpPr>
      <dsp:spPr>
        <a:xfrm>
          <a:off x="8743274" y="1623022"/>
          <a:ext cx="1770399" cy="1106499"/>
        </a:xfrm>
        <a:prstGeom prst="roundRect">
          <a:avLst>
            <a:gd name="adj" fmla="val 10000"/>
          </a:avLst>
        </a:prstGeom>
        <a:solidFill>
          <a:srgbClr val="FFCCFF">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Women 2% (52)</a:t>
          </a:r>
          <a:endParaRPr lang="en-US" sz="1600" kern="1200" dirty="0"/>
        </a:p>
      </dsp:txBody>
      <dsp:txXfrm>
        <a:off x="8775682" y="1655430"/>
        <a:ext cx="1705583" cy="1041683"/>
      </dsp:txXfrm>
    </dsp:sp>
    <dsp:sp modelId="{823E4599-15DC-44AB-B9BA-3DE1EFD6352B}">
      <dsp:nvSpPr>
        <dsp:cNvPr id="0" name=""/>
        <dsp:cNvSpPr/>
      </dsp:nvSpPr>
      <dsp:spPr>
        <a:xfrm>
          <a:off x="8521974" y="1346397"/>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C178D8-E5F8-4002-85DB-B6343321F7FC}">
      <dsp:nvSpPr>
        <dsp:cNvPr id="0" name=""/>
        <dsp:cNvSpPr/>
      </dsp:nvSpPr>
      <dsp:spPr>
        <a:xfrm>
          <a:off x="8743274" y="3006146"/>
          <a:ext cx="1770399" cy="110649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Men  13.5% (328)</a:t>
          </a:r>
          <a:endParaRPr lang="en-US" sz="1600" kern="1200" dirty="0"/>
        </a:p>
      </dsp:txBody>
      <dsp:txXfrm>
        <a:off x="8775682" y="3038554"/>
        <a:ext cx="1705583" cy="1041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AADB2-AB0A-456E-A7B8-1EC9274913B2}">
      <dsp:nvSpPr>
        <dsp:cNvPr id="0" name=""/>
        <dsp:cNvSpPr/>
      </dsp:nvSpPr>
      <dsp:spPr>
        <a:xfrm>
          <a:off x="381378" y="1994791"/>
          <a:ext cx="3041746" cy="41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2003</a:t>
          </a:r>
        </a:p>
      </dsp:txBody>
      <dsp:txXfrm>
        <a:off x="381378" y="1994791"/>
        <a:ext cx="3041746" cy="419760"/>
      </dsp:txXfrm>
    </dsp:sp>
    <dsp:sp modelId="{B648E497-C9F4-425A-BCFB-A9BBB9803542}">
      <dsp:nvSpPr>
        <dsp:cNvPr id="0" name=""/>
        <dsp:cNvSpPr/>
      </dsp:nvSpPr>
      <dsp:spPr>
        <a:xfrm>
          <a:off x="0" y="1783054"/>
          <a:ext cx="9507778" cy="1485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907E76-5F68-41BB-8824-4B5B41923076}">
      <dsp:nvSpPr>
        <dsp:cNvPr id="0" name=""/>
        <dsp:cNvSpPr/>
      </dsp:nvSpPr>
      <dsp:spPr>
        <a:xfrm>
          <a:off x="229291" y="179930"/>
          <a:ext cx="3345920" cy="9716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New South Wales Bar Council adopts NSW Equitable Briefing Policy</a:t>
          </a:r>
        </a:p>
        <a:p>
          <a:pPr marL="57150" lvl="1" indent="-57150" algn="l" defTabSz="444500">
            <a:lnSpc>
              <a:spcPct val="90000"/>
            </a:lnSpc>
            <a:spcBef>
              <a:spcPct val="0"/>
            </a:spcBef>
            <a:spcAft>
              <a:spcPct val="15000"/>
            </a:spcAft>
            <a:buChar char="•"/>
          </a:pPr>
          <a:r>
            <a:rPr lang="en-US" sz="1000" kern="1200"/>
            <a:t>SCAG asked the LCA to develop a national model equitable briefing policy  		</a:t>
          </a:r>
        </a:p>
      </dsp:txBody>
      <dsp:txXfrm>
        <a:off x="229291" y="179930"/>
        <a:ext cx="3345920" cy="971625"/>
      </dsp:txXfrm>
    </dsp:sp>
    <dsp:sp modelId="{349E7CB7-E446-4F65-B673-D56F89818615}">
      <dsp:nvSpPr>
        <dsp:cNvPr id="0" name=""/>
        <dsp:cNvSpPr/>
      </dsp:nvSpPr>
      <dsp:spPr>
        <a:xfrm>
          <a:off x="1902251" y="1151555"/>
          <a:ext cx="0" cy="631498"/>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A12C7CD-0882-41EF-91E9-E38B2604DFFF}">
      <dsp:nvSpPr>
        <dsp:cNvPr id="0" name=""/>
        <dsp:cNvSpPr/>
      </dsp:nvSpPr>
      <dsp:spPr>
        <a:xfrm>
          <a:off x="2282470" y="1300143"/>
          <a:ext cx="3041746" cy="41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2004</a:t>
          </a:r>
        </a:p>
      </dsp:txBody>
      <dsp:txXfrm>
        <a:off x="2282470" y="1300143"/>
        <a:ext cx="3041746" cy="419760"/>
      </dsp:txXfrm>
    </dsp:sp>
    <dsp:sp modelId="{A816A658-9A90-4660-A876-5B234EED0CBA}">
      <dsp:nvSpPr>
        <dsp:cNvPr id="0" name=""/>
        <dsp:cNvSpPr/>
      </dsp:nvSpPr>
      <dsp:spPr>
        <a:xfrm>
          <a:off x="2130382" y="2563140"/>
          <a:ext cx="3345920" cy="6153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LCA’s Model Equal Opportunity Briefing Policy for Female Barristers and Advocates</a:t>
          </a:r>
        </a:p>
      </dsp:txBody>
      <dsp:txXfrm>
        <a:off x="2130382" y="2563140"/>
        <a:ext cx="3345920" cy="615362"/>
      </dsp:txXfrm>
    </dsp:sp>
    <dsp:sp modelId="{589C1515-6CCB-4B80-9760-A0CC12E7F875}">
      <dsp:nvSpPr>
        <dsp:cNvPr id="0" name=""/>
        <dsp:cNvSpPr/>
      </dsp:nvSpPr>
      <dsp:spPr>
        <a:xfrm>
          <a:off x="3803343" y="1931641"/>
          <a:ext cx="0" cy="631498"/>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A67859F-B9DE-4837-8F77-6AB260368A23}">
      <dsp:nvSpPr>
        <dsp:cNvPr id="0" name=""/>
        <dsp:cNvSpPr/>
      </dsp:nvSpPr>
      <dsp:spPr>
        <a:xfrm>
          <a:off x="1855818" y="1810914"/>
          <a:ext cx="92867" cy="928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A31A729-DBC2-43A7-84CC-AB5CB3CC70F1}">
      <dsp:nvSpPr>
        <dsp:cNvPr id="0" name=""/>
        <dsp:cNvSpPr/>
      </dsp:nvSpPr>
      <dsp:spPr>
        <a:xfrm>
          <a:off x="3756909" y="1810914"/>
          <a:ext cx="92867" cy="928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1F18F61-4C6C-4A70-B607-927039F11D52}">
      <dsp:nvSpPr>
        <dsp:cNvPr id="0" name=""/>
        <dsp:cNvSpPr/>
      </dsp:nvSpPr>
      <dsp:spPr>
        <a:xfrm>
          <a:off x="4183561" y="1994791"/>
          <a:ext cx="3041746" cy="41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2009</a:t>
          </a:r>
        </a:p>
      </dsp:txBody>
      <dsp:txXfrm>
        <a:off x="4183561" y="1994791"/>
        <a:ext cx="3041746" cy="419760"/>
      </dsp:txXfrm>
    </dsp:sp>
    <dsp:sp modelId="{B3A13B1C-5A81-44A6-9AB0-67D695BDC29E}">
      <dsp:nvSpPr>
        <dsp:cNvPr id="0" name=""/>
        <dsp:cNvSpPr/>
      </dsp:nvSpPr>
      <dsp:spPr>
        <a:xfrm>
          <a:off x="4031474" y="17993"/>
          <a:ext cx="3345920" cy="11335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LCA’s  Equitable Briefing Policy for Female Barristers and Advocates (revised)</a:t>
          </a:r>
        </a:p>
        <a:p>
          <a:pPr marL="57150" lvl="1" indent="-57150" algn="l" defTabSz="444500">
            <a:lnSpc>
              <a:spcPct val="90000"/>
            </a:lnSpc>
            <a:spcBef>
              <a:spcPct val="0"/>
            </a:spcBef>
            <a:spcAft>
              <a:spcPct val="15000"/>
            </a:spcAft>
            <a:buChar char="•"/>
          </a:pPr>
          <a:r>
            <a:rPr lang="en-US" sz="1000" kern="1200" dirty="0"/>
            <a:t> NSW Premier’s Direction on Briefing Senior Counsel for NSW Govt</a:t>
          </a:r>
        </a:p>
        <a:p>
          <a:pPr marL="57150" lvl="1" indent="-57150" algn="l" defTabSz="444500">
            <a:lnSpc>
              <a:spcPct val="90000"/>
            </a:lnSpc>
            <a:spcBef>
              <a:spcPct val="0"/>
            </a:spcBef>
            <a:spcAft>
              <a:spcPct val="15000"/>
            </a:spcAft>
            <a:buChar char="•"/>
          </a:pPr>
          <a:r>
            <a:rPr lang="en-US" sz="1000" kern="1200" dirty="0"/>
            <a:t> LCA - 2009 Court Appearance Survey</a:t>
          </a:r>
        </a:p>
      </dsp:txBody>
      <dsp:txXfrm>
        <a:off x="4031474" y="17993"/>
        <a:ext cx="3345920" cy="1133562"/>
      </dsp:txXfrm>
    </dsp:sp>
    <dsp:sp modelId="{46781544-97A4-49CB-9252-182B06F69675}">
      <dsp:nvSpPr>
        <dsp:cNvPr id="0" name=""/>
        <dsp:cNvSpPr/>
      </dsp:nvSpPr>
      <dsp:spPr>
        <a:xfrm>
          <a:off x="5704434" y="1151555"/>
          <a:ext cx="0" cy="631498"/>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FFB76CE-53FA-4466-806A-187B382F48FC}">
      <dsp:nvSpPr>
        <dsp:cNvPr id="0" name=""/>
        <dsp:cNvSpPr/>
      </dsp:nvSpPr>
      <dsp:spPr>
        <a:xfrm>
          <a:off x="6084652" y="1300143"/>
          <a:ext cx="3041746" cy="41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2015</a:t>
          </a:r>
        </a:p>
      </dsp:txBody>
      <dsp:txXfrm>
        <a:off x="6084652" y="1300143"/>
        <a:ext cx="3041746" cy="419760"/>
      </dsp:txXfrm>
    </dsp:sp>
    <dsp:sp modelId="{436AB503-1AF4-4515-A55B-1DE68F3A99D3}">
      <dsp:nvSpPr>
        <dsp:cNvPr id="0" name=""/>
        <dsp:cNvSpPr/>
      </dsp:nvSpPr>
      <dsp:spPr>
        <a:xfrm>
          <a:off x="5932565" y="2563140"/>
          <a:ext cx="3345920" cy="11335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NSW Bar Association Equitable Briefing Working Group Report (August)</a:t>
          </a:r>
        </a:p>
        <a:p>
          <a:pPr marL="0" lvl="0" indent="0" algn="l" defTabSz="577850">
            <a:lnSpc>
              <a:spcPct val="90000"/>
            </a:lnSpc>
            <a:spcBef>
              <a:spcPct val="0"/>
            </a:spcBef>
            <a:spcAft>
              <a:spcPct val="35000"/>
            </a:spcAft>
            <a:buNone/>
          </a:pPr>
          <a:endParaRPr lang="en-US" sz="1300" kern="1200" dirty="0"/>
        </a:p>
        <a:p>
          <a:pPr marL="0" lvl="0" indent="0" algn="l" defTabSz="577850">
            <a:lnSpc>
              <a:spcPct val="90000"/>
            </a:lnSpc>
            <a:spcBef>
              <a:spcPct val="0"/>
            </a:spcBef>
            <a:spcAft>
              <a:spcPct val="35000"/>
            </a:spcAft>
            <a:buNone/>
          </a:pPr>
          <a:r>
            <a:rPr lang="en-US" sz="1300" kern="1200" dirty="0"/>
            <a:t>LCA Forum on Equitable Briefing</a:t>
          </a:r>
        </a:p>
      </dsp:txBody>
      <dsp:txXfrm>
        <a:off x="5932565" y="2563140"/>
        <a:ext cx="3345920" cy="1133562"/>
      </dsp:txXfrm>
    </dsp:sp>
    <dsp:sp modelId="{63C04064-D709-42CC-987B-5FB0B16BAD56}">
      <dsp:nvSpPr>
        <dsp:cNvPr id="0" name=""/>
        <dsp:cNvSpPr/>
      </dsp:nvSpPr>
      <dsp:spPr>
        <a:xfrm>
          <a:off x="7605526" y="1931641"/>
          <a:ext cx="0" cy="631498"/>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A009CA9-CBAA-4B43-8EC6-5B9F59D1E264}">
      <dsp:nvSpPr>
        <dsp:cNvPr id="0" name=""/>
        <dsp:cNvSpPr/>
      </dsp:nvSpPr>
      <dsp:spPr>
        <a:xfrm>
          <a:off x="5658000" y="1810914"/>
          <a:ext cx="92867" cy="928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1B9258-7452-4F9F-A601-A7E1420C610B}">
      <dsp:nvSpPr>
        <dsp:cNvPr id="0" name=""/>
        <dsp:cNvSpPr/>
      </dsp:nvSpPr>
      <dsp:spPr>
        <a:xfrm>
          <a:off x="7559092" y="1810914"/>
          <a:ext cx="92867" cy="928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87A0C-6803-4CBD-AB92-012A48692791}">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2019-2020 FY</a:t>
          </a:r>
        </a:p>
        <a:p>
          <a:pPr marL="0" lvl="0" indent="0" algn="ctr" defTabSz="977900">
            <a:lnSpc>
              <a:spcPct val="90000"/>
            </a:lnSpc>
            <a:spcBef>
              <a:spcPct val="0"/>
            </a:spcBef>
            <a:spcAft>
              <a:spcPct val="35000"/>
            </a:spcAft>
            <a:buNone/>
          </a:pPr>
          <a:r>
            <a:rPr lang="en-GB" sz="2200" kern="1200" dirty="0"/>
            <a:t> NSW Government Agencies briefed counsel on 2,916 occasions </a:t>
          </a:r>
          <a:endParaRPr lang="en-US" sz="2200" kern="1200" dirty="0"/>
        </a:p>
      </dsp:txBody>
      <dsp:txXfrm>
        <a:off x="0" y="39687"/>
        <a:ext cx="3286125" cy="1971675"/>
      </dsp:txXfrm>
    </dsp:sp>
    <dsp:sp modelId="{640D6943-13D7-44B8-90B0-4DC8CE7F652D}">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ts val="0"/>
            </a:spcAft>
            <a:buNone/>
          </a:pPr>
          <a:r>
            <a:rPr lang="en-GB" sz="2200" kern="1200" dirty="0"/>
            <a:t>NSW exceeded </a:t>
          </a:r>
        </a:p>
        <a:p>
          <a:pPr marL="0" lvl="0" indent="0" algn="ctr" defTabSz="977900">
            <a:lnSpc>
              <a:spcPct val="100000"/>
            </a:lnSpc>
            <a:spcBef>
              <a:spcPct val="0"/>
            </a:spcBef>
            <a:spcAft>
              <a:spcPts val="0"/>
            </a:spcAft>
            <a:buNone/>
          </a:pPr>
          <a:r>
            <a:rPr lang="en-GB" sz="2200" kern="1200" dirty="0"/>
            <a:t>the LCA targets</a:t>
          </a:r>
          <a:endParaRPr lang="en-US" sz="2200" kern="1200" dirty="0"/>
        </a:p>
      </dsp:txBody>
      <dsp:txXfrm>
        <a:off x="3614737" y="39687"/>
        <a:ext cx="3286125" cy="1971675"/>
      </dsp:txXfrm>
    </dsp:sp>
    <dsp:sp modelId="{87959FF0-9E71-41AE-9EA8-8E62ADD94E25}">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Women counsel briefed in</a:t>
          </a:r>
        </a:p>
        <a:p>
          <a:pPr marL="0" lvl="0" indent="0" algn="ctr" defTabSz="977900">
            <a:lnSpc>
              <a:spcPct val="90000"/>
            </a:lnSpc>
            <a:spcBef>
              <a:spcPct val="0"/>
            </a:spcBef>
            <a:spcAft>
              <a:spcPct val="35000"/>
            </a:spcAft>
            <a:buNone/>
          </a:pPr>
          <a:r>
            <a:rPr lang="en-GB" sz="2200" kern="1200" dirty="0"/>
            <a:t> 994 (34%)  of all</a:t>
          </a:r>
        </a:p>
        <a:p>
          <a:pPr marL="0" lvl="0" indent="0" algn="ctr" defTabSz="977900">
            <a:lnSpc>
              <a:spcPct val="90000"/>
            </a:lnSpc>
            <a:spcBef>
              <a:spcPct val="0"/>
            </a:spcBef>
            <a:spcAft>
              <a:spcPct val="35000"/>
            </a:spcAft>
            <a:buNone/>
          </a:pPr>
          <a:r>
            <a:rPr lang="en-GB" sz="2200" kern="1200" dirty="0"/>
            <a:t>NSW government briefs</a:t>
          </a:r>
          <a:endParaRPr lang="en-US" sz="2200" kern="1200" dirty="0"/>
        </a:p>
      </dsp:txBody>
      <dsp:txXfrm>
        <a:off x="7229475" y="39687"/>
        <a:ext cx="3286125" cy="1971675"/>
      </dsp:txXfrm>
    </dsp:sp>
    <dsp:sp modelId="{7EC5F808-B35F-43A7-AD9D-065DE5CF3374}">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Women Senior Counsel </a:t>
          </a:r>
        </a:p>
        <a:p>
          <a:pPr marL="0" lvl="0" indent="0" algn="ctr" defTabSz="977900">
            <a:lnSpc>
              <a:spcPct val="90000"/>
            </a:lnSpc>
            <a:spcBef>
              <a:spcPct val="0"/>
            </a:spcBef>
            <a:spcAft>
              <a:spcPct val="35000"/>
            </a:spcAft>
            <a:buNone/>
          </a:pPr>
          <a:r>
            <a:rPr lang="en-GB" sz="2200" kern="1200" dirty="0"/>
            <a:t>33% of briefs </a:t>
          </a:r>
        </a:p>
        <a:p>
          <a:pPr marL="0" lvl="0" indent="0" algn="ctr" defTabSz="977900">
            <a:lnSpc>
              <a:spcPct val="90000"/>
            </a:lnSpc>
            <a:spcBef>
              <a:spcPct val="0"/>
            </a:spcBef>
            <a:spcAft>
              <a:spcPct val="35000"/>
            </a:spcAft>
            <a:buNone/>
          </a:pPr>
          <a:r>
            <a:rPr lang="en-GB" sz="2200" kern="1200" dirty="0"/>
            <a:t>43% ($3.9m) </a:t>
          </a:r>
        </a:p>
        <a:p>
          <a:pPr marL="0" lvl="0" indent="0" algn="ctr" defTabSz="977900">
            <a:lnSpc>
              <a:spcPct val="90000"/>
            </a:lnSpc>
            <a:spcBef>
              <a:spcPct val="0"/>
            </a:spcBef>
            <a:spcAft>
              <a:spcPct val="35000"/>
            </a:spcAft>
            <a:buNone/>
          </a:pPr>
          <a:r>
            <a:rPr lang="en-GB" sz="2200" kern="1200" dirty="0"/>
            <a:t>of the value of all brief fees</a:t>
          </a:r>
          <a:endParaRPr lang="en-US" sz="2200" kern="1200" dirty="0"/>
        </a:p>
      </dsp:txBody>
      <dsp:txXfrm>
        <a:off x="0" y="2339975"/>
        <a:ext cx="3286125" cy="1971675"/>
      </dsp:txXfrm>
    </dsp:sp>
    <dsp:sp modelId="{09614F23-9129-41A9-8BFF-F90A4BC93800}">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Women Junior counsel </a:t>
          </a:r>
        </a:p>
        <a:p>
          <a:pPr marL="0" lvl="0" indent="0" algn="ctr" defTabSz="977900">
            <a:lnSpc>
              <a:spcPct val="90000"/>
            </a:lnSpc>
            <a:spcBef>
              <a:spcPct val="0"/>
            </a:spcBef>
            <a:spcAft>
              <a:spcPct val="35000"/>
            </a:spcAft>
            <a:buNone/>
          </a:pPr>
          <a:r>
            <a:rPr lang="en-GB" sz="2200" kern="1200" dirty="0"/>
            <a:t>34% of briefs</a:t>
          </a:r>
        </a:p>
        <a:p>
          <a:pPr marL="0" lvl="0" indent="0" algn="ctr" defTabSz="977900">
            <a:lnSpc>
              <a:spcPct val="90000"/>
            </a:lnSpc>
            <a:spcBef>
              <a:spcPct val="0"/>
            </a:spcBef>
            <a:spcAft>
              <a:spcPct val="35000"/>
            </a:spcAft>
            <a:buNone/>
          </a:pPr>
          <a:r>
            <a:rPr lang="en-GB" sz="2200" kern="1200" dirty="0"/>
            <a:t>35% ($8.1m) </a:t>
          </a:r>
        </a:p>
        <a:p>
          <a:pPr marL="0" lvl="0" indent="0" algn="ctr" defTabSz="977900">
            <a:lnSpc>
              <a:spcPct val="90000"/>
            </a:lnSpc>
            <a:spcBef>
              <a:spcPct val="0"/>
            </a:spcBef>
            <a:spcAft>
              <a:spcPct val="35000"/>
            </a:spcAft>
            <a:buNone/>
          </a:pPr>
          <a:r>
            <a:rPr lang="en-GB" sz="2200" kern="1200" dirty="0"/>
            <a:t>of the value of all brief fees</a:t>
          </a:r>
          <a:endParaRPr lang="en-US" sz="2200" kern="1200" dirty="0"/>
        </a:p>
      </dsp:txBody>
      <dsp:txXfrm>
        <a:off x="3614737" y="2339975"/>
        <a:ext cx="3286125" cy="1971675"/>
      </dsp:txXfrm>
    </dsp:sp>
    <dsp:sp modelId="{019FC02E-27F3-4B6B-B7B9-1B8E85705501}">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NSW Equitable Briefing Report</a:t>
          </a:r>
        </a:p>
        <a:p>
          <a:pPr marL="0" lvl="0" indent="0" algn="ctr" defTabSz="533400">
            <a:lnSpc>
              <a:spcPct val="90000"/>
            </a:lnSpc>
            <a:spcBef>
              <a:spcPct val="0"/>
            </a:spcBef>
            <a:spcAft>
              <a:spcPct val="35000"/>
            </a:spcAft>
            <a:buNone/>
          </a:pPr>
          <a:r>
            <a:rPr lang="en-GB" sz="1200" kern="1200" dirty="0"/>
            <a:t>https://www.justice.nsw.gov.au/legal-services-coordination/Pages/info-for-govt-agencies/eq-briefing-policy.aspx</a:t>
          </a:r>
          <a:endParaRPr lang="en-US" sz="1200" kern="1200" dirty="0"/>
        </a:p>
      </dsp:txBody>
      <dsp:txXfrm>
        <a:off x="7229475"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A74F9-5F43-404C-A610-8362DA940FC4}">
      <dsp:nvSpPr>
        <dsp:cNvPr id="0" name=""/>
        <dsp:cNvSpPr/>
      </dsp:nvSpPr>
      <dsp:spPr>
        <a:xfrm>
          <a:off x="718664"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9D247-D765-457D-B4DC-78F39985BFDD}">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AA39B6-B75F-40F2-A554-629EA4CBB2B0}">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AU" sz="2300" kern="1200"/>
            <a:t>Targets</a:t>
          </a:r>
          <a:endParaRPr lang="en-US" sz="2300" kern="1200"/>
        </a:p>
      </dsp:txBody>
      <dsp:txXfrm>
        <a:off x="93445" y="3018902"/>
        <a:ext cx="3206250" cy="720000"/>
      </dsp:txXfrm>
    </dsp:sp>
    <dsp:sp modelId="{6761A41B-A18B-4EB1-8DE4-5CF9A9B4E1FD}">
      <dsp:nvSpPr>
        <dsp:cNvPr id="0" name=""/>
        <dsp:cNvSpPr/>
      </dsp:nvSpPr>
      <dsp:spPr>
        <a:xfrm>
          <a:off x="4486008"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BB7BB-9704-40A7-A036-422FFDA52173}">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9D1126-99A0-49E3-BEA5-BE4D795CA42B}">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AU" sz="2300" kern="1200"/>
            <a:t>Reporting </a:t>
          </a:r>
          <a:endParaRPr lang="en-US" sz="2300" kern="1200"/>
        </a:p>
      </dsp:txBody>
      <dsp:txXfrm>
        <a:off x="3860789" y="3018902"/>
        <a:ext cx="3206250" cy="720000"/>
      </dsp:txXfrm>
    </dsp:sp>
    <dsp:sp modelId="{C7883476-CDB3-4987-B7EC-561DDF1B9F5C}">
      <dsp:nvSpPr>
        <dsp:cNvPr id="0" name=""/>
        <dsp:cNvSpPr/>
      </dsp:nvSpPr>
      <dsp:spPr>
        <a:xfrm>
          <a:off x="8253352"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1FBF2-70FB-4B54-A131-EB9DCAA6DD1E}">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9B09EA-E389-4965-8370-96FD063679B7}">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AU" sz="2300" kern="1200"/>
            <a:t>Expanding to other areas of diversity</a:t>
          </a:r>
          <a:endParaRPr lang="en-US" sz="2300" kern="1200"/>
        </a:p>
      </dsp:txBody>
      <dsp:txXfrm>
        <a:off x="7628133" y="3018902"/>
        <a:ext cx="3206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50A5C-1625-40CB-BAC2-A67595B20E05}">
      <dsp:nvSpPr>
        <dsp:cNvPr id="0" name=""/>
        <dsp:cNvSpPr/>
      </dsp:nvSpPr>
      <dsp:spPr>
        <a:xfrm>
          <a:off x="582645"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t>always brief the same barristers</a:t>
          </a:r>
          <a:endParaRPr lang="en-US" sz="2600" kern="1200" dirty="0"/>
        </a:p>
      </dsp:txBody>
      <dsp:txXfrm>
        <a:off x="582645" y="1178"/>
        <a:ext cx="2174490" cy="1304694"/>
      </dsp:txXfrm>
    </dsp:sp>
    <dsp:sp modelId="{0C18D7F7-1E08-47D1-8B28-A80CA5E5A902}">
      <dsp:nvSpPr>
        <dsp:cNvPr id="0" name=""/>
        <dsp:cNvSpPr/>
      </dsp:nvSpPr>
      <dsp:spPr>
        <a:xfrm>
          <a:off x="297458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a:t>good working relationship</a:t>
          </a:r>
          <a:endParaRPr lang="en-US" sz="2600" kern="1200"/>
        </a:p>
      </dsp:txBody>
      <dsp:txXfrm>
        <a:off x="2974584" y="1178"/>
        <a:ext cx="2174490" cy="1304694"/>
      </dsp:txXfrm>
    </dsp:sp>
    <dsp:sp modelId="{89843629-8694-4E84-B324-5C8E135EF9E4}">
      <dsp:nvSpPr>
        <dsp:cNvPr id="0" name=""/>
        <dsp:cNvSpPr/>
      </dsp:nvSpPr>
      <dsp:spPr>
        <a:xfrm>
          <a:off x="536652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a:t>expertise</a:t>
          </a:r>
          <a:endParaRPr lang="en-US" sz="2600" kern="1200"/>
        </a:p>
      </dsp:txBody>
      <dsp:txXfrm>
        <a:off x="5366524" y="1178"/>
        <a:ext cx="2174490" cy="1304694"/>
      </dsp:txXfrm>
    </dsp:sp>
    <dsp:sp modelId="{919C3E2D-8CFC-4372-87E5-9E67F0058391}">
      <dsp:nvSpPr>
        <dsp:cNvPr id="0" name=""/>
        <dsp:cNvSpPr/>
      </dsp:nvSpPr>
      <dsp:spPr>
        <a:xfrm>
          <a:off x="775846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a:t>experience</a:t>
          </a:r>
          <a:endParaRPr lang="en-US" sz="2600" kern="1200"/>
        </a:p>
      </dsp:txBody>
      <dsp:txXfrm>
        <a:off x="7758464" y="1178"/>
        <a:ext cx="2174490" cy="1304694"/>
      </dsp:txXfrm>
    </dsp:sp>
    <dsp:sp modelId="{8F88E26B-06A2-4CEB-824D-15745FCABD34}">
      <dsp:nvSpPr>
        <dsp:cNvPr id="0" name=""/>
        <dsp:cNvSpPr/>
      </dsp:nvSpPr>
      <dsp:spPr>
        <a:xfrm>
          <a:off x="582645"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a:t>good reputation</a:t>
          </a:r>
          <a:endParaRPr lang="en-US" sz="2600" kern="1200"/>
        </a:p>
      </dsp:txBody>
      <dsp:txXfrm>
        <a:off x="582645" y="1523321"/>
        <a:ext cx="2174490" cy="1304694"/>
      </dsp:txXfrm>
    </dsp:sp>
    <dsp:sp modelId="{1E3D970B-9C1A-434A-9E73-E5E66AC19F73}">
      <dsp:nvSpPr>
        <dsp:cNvPr id="0" name=""/>
        <dsp:cNvSpPr/>
      </dsp:nvSpPr>
      <dsp:spPr>
        <a:xfrm>
          <a:off x="297458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a:t>reliability</a:t>
          </a:r>
          <a:endParaRPr lang="en-US" sz="2600" kern="1200"/>
        </a:p>
      </dsp:txBody>
      <dsp:txXfrm>
        <a:off x="2974584" y="1523321"/>
        <a:ext cx="2174490" cy="1304694"/>
      </dsp:txXfrm>
    </dsp:sp>
    <dsp:sp modelId="{F1310747-1AB0-447B-9AA6-B7766362F03C}">
      <dsp:nvSpPr>
        <dsp:cNvPr id="0" name=""/>
        <dsp:cNvSpPr/>
      </dsp:nvSpPr>
      <dsp:spPr>
        <a:xfrm>
          <a:off x="536652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a:t>cost</a:t>
          </a:r>
          <a:endParaRPr lang="en-US" sz="2600" kern="1200"/>
        </a:p>
      </dsp:txBody>
      <dsp:txXfrm>
        <a:off x="5366524" y="1523321"/>
        <a:ext cx="2174490" cy="1304694"/>
      </dsp:txXfrm>
    </dsp:sp>
    <dsp:sp modelId="{D0C0D441-07A7-4DE7-A74A-D65AE9665862}">
      <dsp:nvSpPr>
        <dsp:cNvPr id="0" name=""/>
        <dsp:cNvSpPr/>
      </dsp:nvSpPr>
      <dsp:spPr>
        <a:xfrm>
          <a:off x="775846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a:t>word of mouth</a:t>
          </a:r>
          <a:endParaRPr lang="en-US" sz="2600" kern="1200"/>
        </a:p>
      </dsp:txBody>
      <dsp:txXfrm>
        <a:off x="7758464" y="1523321"/>
        <a:ext cx="2174490" cy="1304694"/>
      </dsp:txXfrm>
    </dsp:sp>
    <dsp:sp modelId="{E805163F-2234-44BC-B238-5B7615D1887D}">
      <dsp:nvSpPr>
        <dsp:cNvPr id="0" name=""/>
        <dsp:cNvSpPr/>
      </dsp:nvSpPr>
      <dsp:spPr>
        <a:xfrm>
          <a:off x="297458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a:t>availability</a:t>
          </a:r>
          <a:endParaRPr lang="en-US" sz="2600" kern="1200"/>
        </a:p>
      </dsp:txBody>
      <dsp:txXfrm>
        <a:off x="2974584" y="3045465"/>
        <a:ext cx="2174490" cy="1304694"/>
      </dsp:txXfrm>
    </dsp:sp>
    <dsp:sp modelId="{AB41D59F-B278-4275-A2ED-C105DFD778B1}">
      <dsp:nvSpPr>
        <dsp:cNvPr id="0" name=""/>
        <dsp:cNvSpPr/>
      </dsp:nvSpPr>
      <dsp:spPr>
        <a:xfrm>
          <a:off x="536652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a:t>seen the barrister in action</a:t>
          </a:r>
          <a:endParaRPr lang="en-US" sz="2600" kern="1200"/>
        </a:p>
      </dsp:txBody>
      <dsp:txXfrm>
        <a:off x="5366524" y="3045465"/>
        <a:ext cx="2174490" cy="13046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9AE58-D8A9-4498-9973-94621FA49BE5}">
      <dsp:nvSpPr>
        <dsp:cNvPr id="0" name=""/>
        <dsp:cNvSpPr/>
      </dsp:nvSpPr>
      <dsp:spPr>
        <a:xfrm>
          <a:off x="0" y="53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42D1D-1B73-4475-909B-82D3D795C183}">
      <dsp:nvSpPr>
        <dsp:cNvPr id="0" name=""/>
        <dsp:cNvSpPr/>
      </dsp:nvSpPr>
      <dsp:spPr>
        <a:xfrm>
          <a:off x="0" y="531"/>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b="1" kern="1200" dirty="0"/>
            <a:t>Data bases</a:t>
          </a:r>
          <a:r>
            <a:rPr lang="en-AU" sz="2100" kern="1200" dirty="0"/>
            <a:t> </a:t>
          </a:r>
        </a:p>
        <a:p>
          <a:pPr marL="0" lvl="0" indent="0" algn="l" defTabSz="933450">
            <a:lnSpc>
              <a:spcPct val="90000"/>
            </a:lnSpc>
            <a:spcBef>
              <a:spcPct val="0"/>
            </a:spcBef>
            <a:spcAft>
              <a:spcPct val="35000"/>
            </a:spcAft>
            <a:buNone/>
          </a:pPr>
          <a:r>
            <a:rPr lang="en-AU" sz="2100" kern="1200" dirty="0"/>
            <a:t>Improved search engines: Australian Bar Association and NSW Bar Association websites</a:t>
          </a:r>
          <a:endParaRPr lang="en-US" sz="2100" kern="1200" dirty="0"/>
        </a:p>
      </dsp:txBody>
      <dsp:txXfrm>
        <a:off x="0" y="531"/>
        <a:ext cx="10515600" cy="870296"/>
      </dsp:txXfrm>
    </dsp:sp>
    <dsp:sp modelId="{32E734D3-5BA2-411B-ABB7-69EFF75FEE70}">
      <dsp:nvSpPr>
        <dsp:cNvPr id="0" name=""/>
        <dsp:cNvSpPr/>
      </dsp:nvSpPr>
      <dsp:spPr>
        <a:xfrm>
          <a:off x="0" y="870827"/>
          <a:ext cx="10515600" cy="0"/>
        </a:xfrm>
        <a:prstGeom prst="line">
          <a:avLst/>
        </a:prstGeom>
        <a:solidFill>
          <a:schemeClr val="accent5">
            <a:hueOff val="276562"/>
            <a:satOff val="3140"/>
            <a:lumOff val="2843"/>
            <a:alphaOff val="0"/>
          </a:schemeClr>
        </a:solidFill>
        <a:ln w="12700" cap="flat" cmpd="sng" algn="ctr">
          <a:solidFill>
            <a:schemeClr val="accent5">
              <a:hueOff val="276562"/>
              <a:satOff val="3140"/>
              <a:lumOff val="2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DABA5-87FB-4285-A223-8087B2A88EDA}">
      <dsp:nvSpPr>
        <dsp:cNvPr id="0" name=""/>
        <dsp:cNvSpPr/>
      </dsp:nvSpPr>
      <dsp:spPr>
        <a:xfrm>
          <a:off x="0" y="870827"/>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b="1" kern="1200"/>
            <a:t>Rankings</a:t>
          </a:r>
          <a:r>
            <a:rPr lang="en-AU" sz="2100" kern="1200"/>
            <a:t> </a:t>
          </a:r>
        </a:p>
        <a:p>
          <a:pPr marL="0" lvl="0" indent="0" algn="l" defTabSz="933450">
            <a:lnSpc>
              <a:spcPct val="90000"/>
            </a:lnSpc>
            <a:spcBef>
              <a:spcPct val="0"/>
            </a:spcBef>
            <a:spcAft>
              <a:spcPct val="35000"/>
            </a:spcAft>
            <a:buNone/>
          </a:pPr>
          <a:r>
            <a:rPr lang="en-AU" sz="2100" kern="1200"/>
            <a:t>Doyles Guide, Legal 500, Best Lawyers, Chambers &amp; Partners</a:t>
          </a:r>
          <a:endParaRPr lang="en-US" sz="2100" kern="1200"/>
        </a:p>
      </dsp:txBody>
      <dsp:txXfrm>
        <a:off x="0" y="870827"/>
        <a:ext cx="10515600" cy="870296"/>
      </dsp:txXfrm>
    </dsp:sp>
    <dsp:sp modelId="{E5B4926D-32BF-4A1B-9D8D-BDA60CD0322E}">
      <dsp:nvSpPr>
        <dsp:cNvPr id="0" name=""/>
        <dsp:cNvSpPr/>
      </dsp:nvSpPr>
      <dsp:spPr>
        <a:xfrm>
          <a:off x="0" y="1741123"/>
          <a:ext cx="10515600" cy="0"/>
        </a:xfrm>
        <a:prstGeom prst="line">
          <a:avLst/>
        </a:prstGeom>
        <a:solidFill>
          <a:schemeClr val="accent5">
            <a:hueOff val="553124"/>
            <a:satOff val="6280"/>
            <a:lumOff val="5686"/>
            <a:alphaOff val="0"/>
          </a:schemeClr>
        </a:solidFill>
        <a:ln w="12700" cap="flat" cmpd="sng" algn="ctr">
          <a:solidFill>
            <a:schemeClr val="accent5">
              <a:hueOff val="553124"/>
              <a:satOff val="6280"/>
              <a:lumOff val="5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B27C9-0522-4F24-A264-DB2D2D95FF4E}">
      <dsp:nvSpPr>
        <dsp:cNvPr id="0" name=""/>
        <dsp:cNvSpPr/>
      </dsp:nvSpPr>
      <dsp:spPr>
        <a:xfrm>
          <a:off x="0" y="1741123"/>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b="1" kern="1200"/>
            <a:t>Recommendations</a:t>
          </a:r>
          <a:r>
            <a:rPr lang="en-AU" sz="2100" kern="1200"/>
            <a:t> from senior practitioners</a:t>
          </a:r>
          <a:endParaRPr lang="en-US" sz="2100" kern="1200"/>
        </a:p>
      </dsp:txBody>
      <dsp:txXfrm>
        <a:off x="0" y="1741123"/>
        <a:ext cx="10515600" cy="870296"/>
      </dsp:txXfrm>
    </dsp:sp>
    <dsp:sp modelId="{216030BE-6125-4385-B4E0-A0F5AFFBBFD3}">
      <dsp:nvSpPr>
        <dsp:cNvPr id="0" name=""/>
        <dsp:cNvSpPr/>
      </dsp:nvSpPr>
      <dsp:spPr>
        <a:xfrm>
          <a:off x="0" y="2611420"/>
          <a:ext cx="10515600" cy="0"/>
        </a:xfrm>
        <a:prstGeom prst="line">
          <a:avLst/>
        </a:prstGeom>
        <a:solidFill>
          <a:schemeClr val="accent5">
            <a:hueOff val="829686"/>
            <a:satOff val="9421"/>
            <a:lumOff val="8529"/>
            <a:alphaOff val="0"/>
          </a:schemeClr>
        </a:solidFill>
        <a:ln w="12700" cap="flat" cmpd="sng" algn="ctr">
          <a:solidFill>
            <a:schemeClr val="accent5">
              <a:hueOff val="829686"/>
              <a:satOff val="9421"/>
              <a:lumOff val="8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8318DD-193C-4148-84AE-880A1EB8B330}">
      <dsp:nvSpPr>
        <dsp:cNvPr id="0" name=""/>
        <dsp:cNvSpPr/>
      </dsp:nvSpPr>
      <dsp:spPr>
        <a:xfrm>
          <a:off x="0" y="2611420"/>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Call for expressions of interest from the Bar </a:t>
          </a:r>
          <a:endParaRPr lang="en-US" sz="2100" kern="1200"/>
        </a:p>
      </dsp:txBody>
      <dsp:txXfrm>
        <a:off x="0" y="2611420"/>
        <a:ext cx="10515600" cy="870296"/>
      </dsp:txXfrm>
    </dsp:sp>
    <dsp:sp modelId="{77E7C284-32FF-4D62-92E6-4C90D93B2E6C}">
      <dsp:nvSpPr>
        <dsp:cNvPr id="0" name=""/>
        <dsp:cNvSpPr/>
      </dsp:nvSpPr>
      <dsp:spPr>
        <a:xfrm>
          <a:off x="0" y="3481716"/>
          <a:ext cx="10515600" cy="0"/>
        </a:xfrm>
        <a:prstGeom prst="line">
          <a:avLst/>
        </a:prstGeom>
        <a:solidFill>
          <a:schemeClr val="accent5">
            <a:hueOff val="1106248"/>
            <a:satOff val="12561"/>
            <a:lumOff val="11372"/>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2982C-990B-4902-A5C5-B9B8B40FE3D5}">
      <dsp:nvSpPr>
        <dsp:cNvPr id="0" name=""/>
        <dsp:cNvSpPr/>
      </dsp:nvSpPr>
      <dsp:spPr>
        <a:xfrm>
          <a:off x="0" y="3481716"/>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Equitable briefing events and follow up with barristers</a:t>
          </a:r>
          <a:endParaRPr lang="en-US" sz="2100" kern="1200"/>
        </a:p>
      </dsp:txBody>
      <dsp:txXfrm>
        <a:off x="0" y="3481716"/>
        <a:ext cx="10515600" cy="8702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F5A08-314E-47F8-AECD-8272171393AD}">
      <dsp:nvSpPr>
        <dsp:cNvPr id="0" name=""/>
        <dsp:cNvSpPr/>
      </dsp:nvSpPr>
      <dsp:spPr>
        <a:xfrm>
          <a:off x="0" y="300104"/>
          <a:ext cx="6269038" cy="1126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en-AU" sz="1300" kern="1200"/>
            <a:t>Policy, Guidelines and templates</a:t>
          </a:r>
          <a:endParaRPr lang="en-US" sz="1300" kern="1200"/>
        </a:p>
        <a:p>
          <a:pPr marL="114300" lvl="1" indent="-114300" algn="l" defTabSz="577850">
            <a:lnSpc>
              <a:spcPct val="90000"/>
            </a:lnSpc>
            <a:spcBef>
              <a:spcPct val="0"/>
            </a:spcBef>
            <a:spcAft>
              <a:spcPct val="15000"/>
            </a:spcAft>
            <a:buChar char="•"/>
          </a:pPr>
          <a:r>
            <a:rPr lang="en-AU" sz="1300" kern="1200">
              <a:hlinkClick xmlns:r="http://schemas.openxmlformats.org/officeDocument/2006/relationships" r:id="rId1"/>
            </a:rPr>
            <a:t>https://www.lawcouncil.asn.au/policy-agenda/advancing-the-profession/equal-opportunities-in-the-law/national-model-gender-equitable-briefing-policy</a:t>
          </a:r>
          <a:endParaRPr lang="en-US" sz="1300" kern="1200"/>
        </a:p>
      </dsp:txBody>
      <dsp:txXfrm>
        <a:off x="0" y="300104"/>
        <a:ext cx="6269038" cy="1126125"/>
      </dsp:txXfrm>
    </dsp:sp>
    <dsp:sp modelId="{3F7597C9-1E62-407E-88BD-53AC3F0BF6D5}">
      <dsp:nvSpPr>
        <dsp:cNvPr id="0" name=""/>
        <dsp:cNvSpPr/>
      </dsp:nvSpPr>
      <dsp:spPr>
        <a:xfrm>
          <a:off x="313451" y="108224"/>
          <a:ext cx="43883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en-AU" sz="1300" kern="1200"/>
            <a:t>Law Council of Australia</a:t>
          </a:r>
          <a:endParaRPr lang="en-US" sz="1300" kern="1200"/>
        </a:p>
      </dsp:txBody>
      <dsp:txXfrm>
        <a:off x="332185" y="126958"/>
        <a:ext cx="4350858" cy="346292"/>
      </dsp:txXfrm>
    </dsp:sp>
    <dsp:sp modelId="{42FF0F53-31F8-4560-9168-1DBBFCD3F6A1}">
      <dsp:nvSpPr>
        <dsp:cNvPr id="0" name=""/>
        <dsp:cNvSpPr/>
      </dsp:nvSpPr>
      <dsp:spPr>
        <a:xfrm>
          <a:off x="0" y="1688310"/>
          <a:ext cx="6269038" cy="7575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en-AU" sz="1300" kern="1200"/>
            <a:t>Find a barrister</a:t>
          </a:r>
          <a:endParaRPr lang="en-US" sz="1300" kern="1200"/>
        </a:p>
        <a:p>
          <a:pPr marL="114300" lvl="1" indent="-114300" algn="l" defTabSz="577850">
            <a:lnSpc>
              <a:spcPct val="90000"/>
            </a:lnSpc>
            <a:spcBef>
              <a:spcPct val="0"/>
            </a:spcBef>
            <a:spcAft>
              <a:spcPct val="15000"/>
            </a:spcAft>
            <a:buChar char="•"/>
          </a:pPr>
          <a:r>
            <a:rPr lang="en-AU" sz="1300" kern="1200">
              <a:hlinkClick xmlns:r="http://schemas.openxmlformats.org/officeDocument/2006/relationships" r:id="rId2"/>
            </a:rPr>
            <a:t>https://fab.austbar.asn.au/</a:t>
          </a:r>
          <a:endParaRPr lang="en-US" sz="1300" kern="1200"/>
        </a:p>
      </dsp:txBody>
      <dsp:txXfrm>
        <a:off x="0" y="1688310"/>
        <a:ext cx="6269038" cy="757575"/>
      </dsp:txXfrm>
    </dsp:sp>
    <dsp:sp modelId="{508C5E95-1A13-4EE7-9002-5DAA9414278E}">
      <dsp:nvSpPr>
        <dsp:cNvPr id="0" name=""/>
        <dsp:cNvSpPr/>
      </dsp:nvSpPr>
      <dsp:spPr>
        <a:xfrm>
          <a:off x="313451" y="1496430"/>
          <a:ext cx="43883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en-AU" sz="1300" kern="1200" dirty="0"/>
            <a:t>Australian Bar Association – Find a barrister</a:t>
          </a:r>
          <a:endParaRPr lang="en-US" sz="1300" kern="1200" dirty="0"/>
        </a:p>
      </dsp:txBody>
      <dsp:txXfrm>
        <a:off x="332185" y="1515164"/>
        <a:ext cx="4350858" cy="346292"/>
      </dsp:txXfrm>
    </dsp:sp>
    <dsp:sp modelId="{77631264-84FB-4B98-BA3D-893B2BD8442E}">
      <dsp:nvSpPr>
        <dsp:cNvPr id="0" name=""/>
        <dsp:cNvSpPr/>
      </dsp:nvSpPr>
      <dsp:spPr>
        <a:xfrm>
          <a:off x="0" y="2707965"/>
          <a:ext cx="6269038" cy="7575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en-AU" sz="1300" kern="1200"/>
            <a:t> Find a barrister</a:t>
          </a:r>
          <a:endParaRPr lang="en-US" sz="1300" kern="1200"/>
        </a:p>
        <a:p>
          <a:pPr marL="114300" lvl="1" indent="-114300" algn="l" defTabSz="577850">
            <a:lnSpc>
              <a:spcPct val="90000"/>
            </a:lnSpc>
            <a:spcBef>
              <a:spcPct val="0"/>
            </a:spcBef>
            <a:spcAft>
              <a:spcPct val="15000"/>
            </a:spcAft>
            <a:buChar char="•"/>
          </a:pPr>
          <a:r>
            <a:rPr lang="en-AU" sz="1300" kern="1200">
              <a:hlinkClick xmlns:r="http://schemas.openxmlformats.org/officeDocument/2006/relationships" r:id="rId3"/>
            </a:rPr>
            <a:t>https://find-a-barrister.nswbar.asn.au/</a:t>
          </a:r>
          <a:endParaRPr lang="en-US" sz="1300" kern="1200"/>
        </a:p>
      </dsp:txBody>
      <dsp:txXfrm>
        <a:off x="0" y="2707965"/>
        <a:ext cx="6269038" cy="757575"/>
      </dsp:txXfrm>
    </dsp:sp>
    <dsp:sp modelId="{06AD8C1D-7189-46DF-824F-C62F444808CB}">
      <dsp:nvSpPr>
        <dsp:cNvPr id="0" name=""/>
        <dsp:cNvSpPr/>
      </dsp:nvSpPr>
      <dsp:spPr>
        <a:xfrm>
          <a:off x="313451" y="2516085"/>
          <a:ext cx="43883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en-AU" sz="1300" kern="1200" dirty="0"/>
            <a:t>NSW Bar Association – </a:t>
          </a:r>
          <a:endParaRPr lang="en-US" sz="1300" kern="1200" dirty="0"/>
        </a:p>
      </dsp:txBody>
      <dsp:txXfrm>
        <a:off x="332185" y="2534819"/>
        <a:ext cx="4350858" cy="346292"/>
      </dsp:txXfrm>
    </dsp:sp>
    <dsp:sp modelId="{CBD90177-5F7F-4D3A-9398-FA3957FBFCE4}">
      <dsp:nvSpPr>
        <dsp:cNvPr id="0" name=""/>
        <dsp:cNvSpPr/>
      </dsp:nvSpPr>
      <dsp:spPr>
        <a:xfrm>
          <a:off x="0" y="3727620"/>
          <a:ext cx="6269038"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en-AU" sz="1300" kern="1200">
              <a:hlinkClick xmlns:r="http://schemas.openxmlformats.org/officeDocument/2006/relationships" r:id="rId4"/>
            </a:rPr>
            <a:t>https://www.lawsociety.com.au/advocacy-and-resources/advancement-of-women/equitable-briefing</a:t>
          </a:r>
          <a:endParaRPr lang="en-US" sz="1300" kern="1200"/>
        </a:p>
      </dsp:txBody>
      <dsp:txXfrm>
        <a:off x="0" y="3727620"/>
        <a:ext cx="6269038" cy="737100"/>
      </dsp:txXfrm>
    </dsp:sp>
    <dsp:sp modelId="{8B4981CB-31B2-4B0A-8DEB-546ACF6622CE}">
      <dsp:nvSpPr>
        <dsp:cNvPr id="0" name=""/>
        <dsp:cNvSpPr/>
      </dsp:nvSpPr>
      <dsp:spPr>
        <a:xfrm>
          <a:off x="313451" y="3535740"/>
          <a:ext cx="43883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en-AU" sz="1300" kern="1200"/>
            <a:t>NSW Law Society </a:t>
          </a:r>
          <a:endParaRPr lang="en-US" sz="1300" kern="1200"/>
        </a:p>
      </dsp:txBody>
      <dsp:txXfrm>
        <a:off x="332185" y="3554474"/>
        <a:ext cx="4350858" cy="346292"/>
      </dsp:txXfrm>
    </dsp:sp>
    <dsp:sp modelId="{BE7F0959-8B99-4CF3-B062-E59C72CD4B7A}">
      <dsp:nvSpPr>
        <dsp:cNvPr id="0" name=""/>
        <dsp:cNvSpPr/>
      </dsp:nvSpPr>
      <dsp:spPr>
        <a:xfrm>
          <a:off x="0" y="4726800"/>
          <a:ext cx="6269038"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en-AU" sz="1300" kern="1200">
              <a:hlinkClick xmlns:r="http://schemas.openxmlformats.org/officeDocument/2006/relationships" r:id="rId5"/>
            </a:rPr>
            <a:t>https://www.justice.nsw.gov.au/legal-services-coordination/Pages/info-for-govt-agencies/eq-briefing-policy.aspx</a:t>
          </a:r>
          <a:endParaRPr lang="en-US" sz="1300" kern="1200"/>
        </a:p>
      </dsp:txBody>
      <dsp:txXfrm>
        <a:off x="0" y="4726800"/>
        <a:ext cx="6269038" cy="737100"/>
      </dsp:txXfrm>
    </dsp:sp>
    <dsp:sp modelId="{770B3187-8C25-45CD-8EF2-1AED048DD6C2}">
      <dsp:nvSpPr>
        <dsp:cNvPr id="0" name=""/>
        <dsp:cNvSpPr/>
      </dsp:nvSpPr>
      <dsp:spPr>
        <a:xfrm>
          <a:off x="313451" y="4534920"/>
          <a:ext cx="43883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en-AU" sz="1300" kern="1200"/>
            <a:t>NSW Government </a:t>
          </a:r>
          <a:endParaRPr lang="en-US" sz="1300" kern="1200"/>
        </a:p>
      </dsp:txBody>
      <dsp:txXfrm>
        <a:off x="332185" y="4553654"/>
        <a:ext cx="4350858"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5C7AC-D54E-4B17-8E13-D4D8BA3738DC}" type="datetimeFigureOut">
              <a:rPr lang="en-AU" smtClean="0"/>
              <a:t>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341658-20C0-438A-86B7-47828BC2DEDA}" type="slidenum">
              <a:rPr lang="en-AU" smtClean="0"/>
              <a:t>‹#›</a:t>
            </a:fld>
            <a:endParaRPr lang="en-AU"/>
          </a:p>
        </p:txBody>
      </p:sp>
    </p:spTree>
    <p:extLst>
      <p:ext uri="{BB962C8B-B14F-4D97-AF65-F5344CB8AC3E}">
        <p14:creationId xmlns:p14="http://schemas.microsoft.com/office/powerpoint/2010/main" val="416995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5C7AC-D54E-4B17-8E13-D4D8BA3738DC}" type="datetimeFigureOut">
              <a:rPr lang="en-AU" smtClean="0"/>
              <a:t>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341658-20C0-438A-86B7-47828BC2DEDA}" type="slidenum">
              <a:rPr lang="en-AU" smtClean="0"/>
              <a:t>‹#›</a:t>
            </a:fld>
            <a:endParaRPr lang="en-AU"/>
          </a:p>
        </p:txBody>
      </p:sp>
    </p:spTree>
    <p:extLst>
      <p:ext uri="{BB962C8B-B14F-4D97-AF65-F5344CB8AC3E}">
        <p14:creationId xmlns:p14="http://schemas.microsoft.com/office/powerpoint/2010/main" val="52170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5C7AC-D54E-4B17-8E13-D4D8BA3738DC}" type="datetimeFigureOut">
              <a:rPr lang="en-AU" smtClean="0"/>
              <a:t>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341658-20C0-438A-86B7-47828BC2DEDA}" type="slidenum">
              <a:rPr lang="en-AU" smtClean="0"/>
              <a:t>‹#›</a:t>
            </a:fld>
            <a:endParaRPr lang="en-AU"/>
          </a:p>
        </p:txBody>
      </p:sp>
    </p:spTree>
    <p:extLst>
      <p:ext uri="{BB962C8B-B14F-4D97-AF65-F5344CB8AC3E}">
        <p14:creationId xmlns:p14="http://schemas.microsoft.com/office/powerpoint/2010/main" val="247948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5C7AC-D54E-4B17-8E13-D4D8BA3738DC}" type="datetimeFigureOut">
              <a:rPr lang="en-AU" smtClean="0"/>
              <a:t>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341658-20C0-438A-86B7-47828BC2DEDA}" type="slidenum">
              <a:rPr lang="en-AU" smtClean="0"/>
              <a:t>‹#›</a:t>
            </a:fld>
            <a:endParaRPr lang="en-AU"/>
          </a:p>
        </p:txBody>
      </p:sp>
    </p:spTree>
    <p:extLst>
      <p:ext uri="{BB962C8B-B14F-4D97-AF65-F5344CB8AC3E}">
        <p14:creationId xmlns:p14="http://schemas.microsoft.com/office/powerpoint/2010/main" val="6323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5C7AC-D54E-4B17-8E13-D4D8BA3738DC}" type="datetimeFigureOut">
              <a:rPr lang="en-AU" smtClean="0"/>
              <a:t>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341658-20C0-438A-86B7-47828BC2DEDA}" type="slidenum">
              <a:rPr lang="en-AU" smtClean="0"/>
              <a:t>‹#›</a:t>
            </a:fld>
            <a:endParaRPr lang="en-AU"/>
          </a:p>
        </p:txBody>
      </p:sp>
    </p:spTree>
    <p:extLst>
      <p:ext uri="{BB962C8B-B14F-4D97-AF65-F5344CB8AC3E}">
        <p14:creationId xmlns:p14="http://schemas.microsoft.com/office/powerpoint/2010/main" val="278515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5C7AC-D54E-4B17-8E13-D4D8BA3738DC}" type="datetimeFigureOut">
              <a:rPr lang="en-AU" smtClean="0"/>
              <a:t>3/10/2022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2341658-20C0-438A-86B7-47828BC2DEDA}" type="slidenum">
              <a:rPr lang="en-AU" smtClean="0"/>
              <a:t>‹#›</a:t>
            </a:fld>
            <a:endParaRPr lang="en-AU"/>
          </a:p>
        </p:txBody>
      </p:sp>
    </p:spTree>
    <p:extLst>
      <p:ext uri="{BB962C8B-B14F-4D97-AF65-F5344CB8AC3E}">
        <p14:creationId xmlns:p14="http://schemas.microsoft.com/office/powerpoint/2010/main" val="134740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5C7AC-D54E-4B17-8E13-D4D8BA3738DC}" type="datetimeFigureOut">
              <a:rPr lang="en-AU" smtClean="0"/>
              <a:t>3/10/2022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2341658-20C0-438A-86B7-47828BC2DEDA}" type="slidenum">
              <a:rPr lang="en-AU" smtClean="0"/>
              <a:t>‹#›</a:t>
            </a:fld>
            <a:endParaRPr lang="en-AU"/>
          </a:p>
        </p:txBody>
      </p:sp>
    </p:spTree>
    <p:extLst>
      <p:ext uri="{BB962C8B-B14F-4D97-AF65-F5344CB8AC3E}">
        <p14:creationId xmlns:p14="http://schemas.microsoft.com/office/powerpoint/2010/main" val="351803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5C7AC-D54E-4B17-8E13-D4D8BA3738DC}" type="datetimeFigureOut">
              <a:rPr lang="en-AU" smtClean="0"/>
              <a:t>3/10/2022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2341658-20C0-438A-86B7-47828BC2DEDA}" type="slidenum">
              <a:rPr lang="en-AU" smtClean="0"/>
              <a:t>‹#›</a:t>
            </a:fld>
            <a:endParaRPr lang="en-AU"/>
          </a:p>
        </p:txBody>
      </p:sp>
    </p:spTree>
    <p:extLst>
      <p:ext uri="{BB962C8B-B14F-4D97-AF65-F5344CB8AC3E}">
        <p14:creationId xmlns:p14="http://schemas.microsoft.com/office/powerpoint/2010/main" val="370555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5C7AC-D54E-4B17-8E13-D4D8BA3738DC}" type="datetimeFigureOut">
              <a:rPr lang="en-AU" smtClean="0"/>
              <a:t>3/10/2022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2341658-20C0-438A-86B7-47828BC2DEDA}" type="slidenum">
              <a:rPr lang="en-AU" smtClean="0"/>
              <a:t>‹#›</a:t>
            </a:fld>
            <a:endParaRPr lang="en-AU"/>
          </a:p>
        </p:txBody>
      </p:sp>
    </p:spTree>
    <p:extLst>
      <p:ext uri="{BB962C8B-B14F-4D97-AF65-F5344CB8AC3E}">
        <p14:creationId xmlns:p14="http://schemas.microsoft.com/office/powerpoint/2010/main" val="332264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5C7AC-D54E-4B17-8E13-D4D8BA3738DC}" type="datetimeFigureOut">
              <a:rPr lang="en-AU" smtClean="0"/>
              <a:t>3/10/2022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2341658-20C0-438A-86B7-47828BC2DEDA}" type="slidenum">
              <a:rPr lang="en-AU" smtClean="0"/>
              <a:t>‹#›</a:t>
            </a:fld>
            <a:endParaRPr lang="en-AU"/>
          </a:p>
        </p:txBody>
      </p:sp>
    </p:spTree>
    <p:extLst>
      <p:ext uri="{BB962C8B-B14F-4D97-AF65-F5344CB8AC3E}">
        <p14:creationId xmlns:p14="http://schemas.microsoft.com/office/powerpoint/2010/main" val="111143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5C7AC-D54E-4B17-8E13-D4D8BA3738DC}" type="datetimeFigureOut">
              <a:rPr lang="en-AU" smtClean="0"/>
              <a:t>3/10/2022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2341658-20C0-438A-86B7-47828BC2DEDA}" type="slidenum">
              <a:rPr lang="en-AU" smtClean="0"/>
              <a:t>‹#›</a:t>
            </a:fld>
            <a:endParaRPr lang="en-AU"/>
          </a:p>
        </p:txBody>
      </p:sp>
    </p:spTree>
    <p:extLst>
      <p:ext uri="{BB962C8B-B14F-4D97-AF65-F5344CB8AC3E}">
        <p14:creationId xmlns:p14="http://schemas.microsoft.com/office/powerpoint/2010/main" val="121027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5C7AC-D54E-4B17-8E13-D4D8BA3738DC}" type="datetimeFigureOut">
              <a:rPr lang="en-AU" smtClean="0"/>
              <a:t>3/10/2022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41658-20C0-438A-86B7-47828BC2DEDA}" type="slidenum">
              <a:rPr lang="en-AU" smtClean="0"/>
              <a:t>‹#›</a:t>
            </a:fld>
            <a:endParaRPr lang="en-AU"/>
          </a:p>
        </p:txBody>
      </p:sp>
    </p:spTree>
    <p:extLst>
      <p:ext uri="{BB962C8B-B14F-4D97-AF65-F5344CB8AC3E}">
        <p14:creationId xmlns:p14="http://schemas.microsoft.com/office/powerpoint/2010/main" val="1849842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hyperlink" Target="https://www.lawcouncil.asn.au/policy-agenda/advancing-the-profession/equal-opportunities-in-the-law/national-model-gender-equitable-briefing-polic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nswbar.asn.au/the-bar-association/statistics"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6AF4ABE2-381B-4B67-9C0F-27FFD64F7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8">
            <a:extLst>
              <a:ext uri="{FF2B5EF4-FFF2-40B4-BE49-F238E27FC236}">
                <a16:creationId xmlns:a16="http://schemas.microsoft.com/office/drawing/2014/main" id="{4AA509EC-4C56-4A74-A517-3ECD04C3F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2355786"/>
            <a:ext cx="734166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3107699-BDDE-B523-BE93-9B84EC9F236B}"/>
              </a:ext>
            </a:extLst>
          </p:cNvPr>
          <p:cNvSpPr>
            <a:spLocks noGrp="1"/>
          </p:cNvSpPr>
          <p:nvPr>
            <p:ph type="ctrTitle"/>
          </p:nvPr>
        </p:nvSpPr>
        <p:spPr>
          <a:xfrm>
            <a:off x="4720689" y="2520377"/>
            <a:ext cx="5822343" cy="2439683"/>
          </a:xfrm>
        </p:spPr>
        <p:txBody>
          <a:bodyPr>
            <a:normAutofit/>
          </a:bodyPr>
          <a:lstStyle/>
          <a:p>
            <a:pPr algn="l"/>
            <a:r>
              <a:rPr lang="en-AU" sz="5400" b="1">
                <a:solidFill>
                  <a:srgbClr val="FFFFFF"/>
                </a:solidFill>
              </a:rPr>
              <a:t>Equitable Briefing</a:t>
            </a:r>
            <a:endParaRPr lang="en-AU" sz="5400" dirty="0">
              <a:solidFill>
                <a:srgbClr val="FFFFFF"/>
              </a:solidFill>
            </a:endParaRPr>
          </a:p>
        </p:txBody>
      </p:sp>
      <p:sp>
        <p:nvSpPr>
          <p:cNvPr id="3" name="Subtitle 2">
            <a:extLst>
              <a:ext uri="{FF2B5EF4-FFF2-40B4-BE49-F238E27FC236}">
                <a16:creationId xmlns:a16="http://schemas.microsoft.com/office/drawing/2014/main" id="{27B4A41C-5CD9-0F77-A36A-28B8A730CC0E}"/>
              </a:ext>
            </a:extLst>
          </p:cNvPr>
          <p:cNvSpPr>
            <a:spLocks noGrp="1"/>
          </p:cNvSpPr>
          <p:nvPr>
            <p:ph type="subTitle" idx="1"/>
          </p:nvPr>
        </p:nvSpPr>
        <p:spPr>
          <a:xfrm>
            <a:off x="4720689" y="4963425"/>
            <a:ext cx="6037467" cy="758843"/>
          </a:xfrm>
        </p:spPr>
        <p:txBody>
          <a:bodyPr anchor="t">
            <a:normAutofit/>
          </a:bodyPr>
          <a:lstStyle/>
          <a:p>
            <a:pPr algn="l"/>
            <a:r>
              <a:rPr lang="en-AU" sz="1700">
                <a:solidFill>
                  <a:srgbClr val="FFFFFF"/>
                </a:solidFill>
              </a:rPr>
              <a:t>Women Lawyers Association (NSW), Newcastle 5 October 2022</a:t>
            </a:r>
          </a:p>
          <a:p>
            <a:pPr algn="l"/>
            <a:r>
              <a:rPr lang="en-AU" sz="1700">
                <a:solidFill>
                  <a:srgbClr val="FFFFFF"/>
                </a:solidFill>
              </a:rPr>
              <a:t>Kate Eastman AM SC</a:t>
            </a:r>
          </a:p>
        </p:txBody>
      </p:sp>
      <p:sp>
        <p:nvSpPr>
          <p:cNvPr id="24" name="Freeform 5">
            <a:extLst>
              <a:ext uri="{FF2B5EF4-FFF2-40B4-BE49-F238E27FC236}">
                <a16:creationId xmlns:a16="http://schemas.microsoft.com/office/drawing/2014/main" id="{6FBC94C7-2F0E-4FBA-B442-0E0296AAA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6CF43A2F-2E6F-44F4-A006-A10CF1DCB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F83DA5F0-0D4C-4E74-8A5C-F6CBD391F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A7798713-AB3F-41E3-8CE3-1C1FBCF7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28" y="1120021"/>
            <a:ext cx="3268481"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eting">
            <a:extLst>
              <a:ext uri="{FF2B5EF4-FFF2-40B4-BE49-F238E27FC236}">
                <a16:creationId xmlns:a16="http://schemas.microsoft.com/office/drawing/2014/main" id="{F5BAD4DD-BC60-F916-136B-594C0E3CDB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6395" y="1418907"/>
            <a:ext cx="2961361" cy="2961361"/>
          </a:xfrm>
          <a:prstGeom prst="rect">
            <a:avLst/>
          </a:prstGeom>
        </p:spPr>
      </p:pic>
    </p:spTree>
    <p:extLst>
      <p:ext uri="{BB962C8B-B14F-4D97-AF65-F5344CB8AC3E}">
        <p14:creationId xmlns:p14="http://schemas.microsoft.com/office/powerpoint/2010/main" val="212996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63174" y="408579"/>
            <a:ext cx="10693735" cy="1325563"/>
          </a:xfrm>
          <a:solidFill>
            <a:schemeClr val="accent1">
              <a:lumMod val="75000"/>
            </a:schemeClr>
          </a:solidFill>
        </p:spPr>
        <p:txBody>
          <a:bodyPr>
            <a:normAutofit/>
          </a:bodyPr>
          <a:lstStyle/>
          <a:p>
            <a:r>
              <a:rPr lang="en-AU" sz="4000" b="1" dirty="0">
                <a:solidFill>
                  <a:srgbClr val="FFFFFF"/>
                </a:solidFill>
              </a:rPr>
              <a:t>Equitable Briefing  initiatives pre 2016</a:t>
            </a:r>
          </a:p>
        </p:txBody>
      </p:sp>
      <p:graphicFrame>
        <p:nvGraphicFramePr>
          <p:cNvPr id="18" name="Content Placeholder 1">
            <a:extLst>
              <a:ext uri="{FF2B5EF4-FFF2-40B4-BE49-F238E27FC236}">
                <a16:creationId xmlns:a16="http://schemas.microsoft.com/office/drawing/2014/main" id="{E23C8A2E-B1D8-BA62-8C51-193175B7E4D2}"/>
              </a:ext>
            </a:extLst>
          </p:cNvPr>
          <p:cNvGraphicFramePr/>
          <p:nvPr>
            <p:extLst>
              <p:ext uri="{D42A27DB-BD31-4B8C-83A1-F6EECF244321}">
                <p14:modId xmlns:p14="http://schemas.microsoft.com/office/powerpoint/2010/main" val="1454705874"/>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04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AU" sz="4000" dirty="0">
                <a:solidFill>
                  <a:srgbClr val="FFFFFF"/>
                </a:solidFill>
              </a:rPr>
              <a:t>Law Council of Australia </a:t>
            </a:r>
            <a:br>
              <a:rPr lang="en-AU" sz="4000" dirty="0">
                <a:solidFill>
                  <a:srgbClr val="FFFFFF"/>
                </a:solidFill>
              </a:rPr>
            </a:br>
            <a:br>
              <a:rPr lang="en-AU" sz="4000" dirty="0">
                <a:solidFill>
                  <a:srgbClr val="FFFFFF"/>
                </a:solidFill>
              </a:rPr>
            </a:br>
            <a:r>
              <a:rPr lang="en-AU" sz="4000" dirty="0">
                <a:solidFill>
                  <a:srgbClr val="FFFFFF"/>
                </a:solidFill>
              </a:rPr>
              <a:t>2016 Policy </a:t>
            </a:r>
          </a:p>
        </p:txBody>
      </p:sp>
      <p:sp>
        <p:nvSpPr>
          <p:cNvPr id="3" name="Content Placeholder 2"/>
          <p:cNvSpPr>
            <a:spLocks noGrp="1"/>
          </p:cNvSpPr>
          <p:nvPr>
            <p:ph idx="1"/>
          </p:nvPr>
        </p:nvSpPr>
        <p:spPr>
          <a:xfrm>
            <a:off x="4810259" y="649480"/>
            <a:ext cx="6555347" cy="5546047"/>
          </a:xfrm>
        </p:spPr>
        <p:txBody>
          <a:bodyPr anchor="ctr">
            <a:normAutofit fontScale="92500" lnSpcReduction="10000"/>
          </a:bodyPr>
          <a:lstStyle/>
          <a:p>
            <a:pPr marL="266700" indent="0">
              <a:buNone/>
              <a:tabLst>
                <a:tab pos="714375" algn="l"/>
                <a:tab pos="804863" algn="l"/>
              </a:tabLst>
            </a:pPr>
            <a:endParaRPr lang="en-US" sz="1600" dirty="0"/>
          </a:p>
          <a:p>
            <a:pPr marL="266700" indent="0">
              <a:buNone/>
              <a:tabLst>
                <a:tab pos="714375" algn="l"/>
                <a:tab pos="804863" algn="l"/>
              </a:tabLst>
            </a:pPr>
            <a:r>
              <a:rPr lang="en-US" sz="1600" b="1" dirty="0"/>
              <a:t>Three core elements: Targets, Value and Reporting</a:t>
            </a:r>
          </a:p>
          <a:p>
            <a:pPr marL="266700" indent="0">
              <a:buNone/>
              <a:tabLst>
                <a:tab pos="714375" algn="l"/>
                <a:tab pos="804863" algn="l"/>
              </a:tabLst>
            </a:pPr>
            <a:endParaRPr lang="en-US" sz="1600" dirty="0"/>
          </a:p>
          <a:p>
            <a:pPr marL="266700" indent="0">
              <a:buNone/>
              <a:tabLst>
                <a:tab pos="714375" algn="l"/>
                <a:tab pos="804863" algn="l"/>
              </a:tabLst>
            </a:pPr>
            <a:r>
              <a:rPr lang="en-US" sz="1600" dirty="0"/>
              <a:t>By 1 July 2018 for the briefing of:  </a:t>
            </a:r>
          </a:p>
          <a:p>
            <a:pPr marL="552450" indent="-285750">
              <a:tabLst>
                <a:tab pos="714375" algn="l"/>
                <a:tab pos="804863" algn="l"/>
              </a:tabLst>
            </a:pPr>
            <a:r>
              <a:rPr lang="en-US" sz="1600" dirty="0"/>
              <a:t>Senior female barristers (10 or more years):  </a:t>
            </a:r>
            <a:r>
              <a:rPr lang="en-US" sz="1600" b="1" dirty="0"/>
              <a:t>20% </a:t>
            </a:r>
            <a:r>
              <a:rPr lang="en-US" sz="1600" dirty="0"/>
              <a:t>of all briefs and/or all brief fees paid to senior barristers </a:t>
            </a:r>
          </a:p>
          <a:p>
            <a:pPr marL="552450" lvl="1" indent="-285750">
              <a:tabLst>
                <a:tab pos="714375" algn="l"/>
                <a:tab pos="804863" algn="l"/>
              </a:tabLst>
            </a:pPr>
            <a:r>
              <a:rPr lang="en-US" sz="1600" dirty="0"/>
              <a:t>Junior female barristers (less than 10 years):  </a:t>
            </a:r>
            <a:r>
              <a:rPr lang="en-US" sz="1600" b="1" dirty="0"/>
              <a:t>30% </a:t>
            </a:r>
            <a:r>
              <a:rPr lang="en-US" sz="1600" dirty="0"/>
              <a:t>of all briefs and/or all brief fees paid to junior barristers</a:t>
            </a:r>
          </a:p>
          <a:p>
            <a:pPr marL="266700" indent="0">
              <a:buNone/>
              <a:tabLst>
                <a:tab pos="714375" algn="l"/>
                <a:tab pos="804863" algn="l"/>
              </a:tabLst>
            </a:pPr>
            <a:endParaRPr lang="en-US" sz="1600" dirty="0"/>
          </a:p>
          <a:p>
            <a:pPr marL="266700" indent="0">
              <a:buNone/>
              <a:tabLst>
                <a:tab pos="714375" algn="l"/>
                <a:tab pos="804863" algn="l"/>
              </a:tabLst>
            </a:pPr>
            <a:r>
              <a:rPr lang="en-US" sz="1600" dirty="0"/>
              <a:t>By </a:t>
            </a:r>
            <a:r>
              <a:rPr lang="en-US" sz="1600" b="1" dirty="0"/>
              <a:t>2020 </a:t>
            </a:r>
            <a:r>
              <a:rPr lang="en-US" sz="1600" dirty="0"/>
              <a:t>women are briefed in at least 30% of all briefs &amp; 30% of the value of all brief fees</a:t>
            </a:r>
          </a:p>
          <a:p>
            <a:pPr marL="266700" indent="0">
              <a:buNone/>
              <a:tabLst>
                <a:tab pos="714375" algn="l"/>
                <a:tab pos="804863" algn="l"/>
              </a:tabLst>
            </a:pPr>
            <a:endParaRPr lang="en-US" sz="1600" dirty="0"/>
          </a:p>
          <a:p>
            <a:pPr marL="266700" indent="0">
              <a:buNone/>
              <a:tabLst>
                <a:tab pos="714375" algn="l"/>
                <a:tab pos="804863" algn="l"/>
              </a:tabLst>
            </a:pPr>
            <a:r>
              <a:rPr lang="en-US" sz="1600" dirty="0"/>
              <a:t>Recommendation targets</a:t>
            </a:r>
          </a:p>
          <a:p>
            <a:pPr marL="266700" indent="0">
              <a:buNone/>
              <a:tabLst>
                <a:tab pos="714375" algn="l"/>
                <a:tab pos="804863" algn="l"/>
              </a:tabLst>
            </a:pPr>
            <a:endParaRPr lang="en-US" sz="1600" dirty="0"/>
          </a:p>
          <a:p>
            <a:pPr marL="266700" indent="0">
              <a:buNone/>
              <a:tabLst>
                <a:tab pos="714375" algn="l"/>
                <a:tab pos="804863" algn="l"/>
              </a:tabLst>
            </a:pPr>
            <a:r>
              <a:rPr lang="en-US" sz="1600" dirty="0"/>
              <a:t>Confidential reporting against the targets by 30 September each year.</a:t>
            </a:r>
          </a:p>
          <a:p>
            <a:pPr marL="266700" indent="0">
              <a:buNone/>
              <a:tabLst>
                <a:tab pos="714375" algn="l"/>
                <a:tab pos="804863" algn="l"/>
              </a:tabLst>
            </a:pPr>
            <a:endParaRPr lang="en-US" sz="1600" dirty="0"/>
          </a:p>
          <a:p>
            <a:pPr marL="266700" indent="0">
              <a:buNone/>
              <a:tabLst>
                <a:tab pos="714375" algn="l"/>
                <a:tab pos="804863" algn="l"/>
              </a:tabLst>
            </a:pPr>
            <a:endParaRPr lang="en-AU" sz="1600" dirty="0"/>
          </a:p>
          <a:p>
            <a:pPr marL="266700" indent="0">
              <a:buNone/>
              <a:tabLst>
                <a:tab pos="714375" algn="l"/>
                <a:tab pos="804863" algn="l"/>
              </a:tabLst>
            </a:pPr>
            <a:endParaRPr lang="en-US" sz="1600" dirty="0"/>
          </a:p>
          <a:p>
            <a:pPr marL="266700" indent="0">
              <a:buNone/>
              <a:tabLst>
                <a:tab pos="714375" algn="l"/>
                <a:tab pos="804863" algn="l"/>
              </a:tabLst>
            </a:pPr>
            <a:r>
              <a:rPr lang="en-GB" sz="1600" dirty="0">
                <a:hlinkClick r:id="rId2"/>
              </a:rPr>
              <a:t>Equitable Briefing Policy - Law Council of Australia</a:t>
            </a:r>
            <a:endParaRPr lang="en-US" sz="1600" dirty="0"/>
          </a:p>
          <a:p>
            <a:endParaRPr lang="en-AU" sz="1600" dirty="0"/>
          </a:p>
        </p:txBody>
      </p:sp>
    </p:spTree>
    <p:extLst>
      <p:ext uri="{BB962C8B-B14F-4D97-AF65-F5344CB8AC3E}">
        <p14:creationId xmlns:p14="http://schemas.microsoft.com/office/powerpoint/2010/main" val="356108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596501" y="489508"/>
            <a:ext cx="5754896" cy="1667569"/>
          </a:xfrm>
        </p:spPr>
        <p:txBody>
          <a:bodyPr vert="horz" lIns="91440" tIns="45720" rIns="91440" bIns="45720" rtlCol="0" anchor="b">
            <a:normAutofit/>
          </a:bodyPr>
          <a:lstStyle/>
          <a:p>
            <a:r>
              <a:rPr lang="en-US" sz="4000" b="1" kern="1200" dirty="0">
                <a:solidFill>
                  <a:schemeClr val="tx1"/>
                </a:solidFill>
                <a:latin typeface="+mj-lt"/>
                <a:ea typeface="+mj-ea"/>
                <a:cs typeface="+mj-cs"/>
              </a:rPr>
              <a:t>Why targets?</a:t>
            </a:r>
            <a:br>
              <a:rPr lang="en-US" sz="4000" b="1" kern="1200" dirty="0">
                <a:solidFill>
                  <a:schemeClr val="tx1"/>
                </a:solidFill>
                <a:latin typeface="+mj-lt"/>
                <a:ea typeface="+mj-ea"/>
                <a:cs typeface="+mj-cs"/>
              </a:rPr>
            </a:br>
            <a:endParaRPr lang="en-US" sz="4000" b="1" kern="1200" dirty="0">
              <a:solidFill>
                <a:schemeClr val="tx1"/>
              </a:solidFill>
              <a:latin typeface="+mj-lt"/>
              <a:ea typeface="+mj-ea"/>
              <a:cs typeface="+mj-cs"/>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8130" y="1669680"/>
            <a:ext cx="3876165" cy="3086945"/>
          </a:xfrm>
          <a:prstGeom prst="rect">
            <a:avLst/>
          </a:prstGeom>
        </p:spPr>
      </p:pic>
      <p:sp>
        <p:nvSpPr>
          <p:cNvPr id="6" name="Content Placeholder 5"/>
          <p:cNvSpPr>
            <a:spLocks noGrp="1"/>
          </p:cNvSpPr>
          <p:nvPr>
            <p:ph sz="half" idx="2"/>
          </p:nvPr>
        </p:nvSpPr>
        <p:spPr>
          <a:xfrm>
            <a:off x="5596502" y="2405894"/>
            <a:ext cx="5754896" cy="3197464"/>
          </a:xfrm>
        </p:spPr>
        <p:txBody>
          <a:bodyPr vert="horz" lIns="91440" tIns="45720" rIns="91440" bIns="45720" rtlCol="0" anchor="t">
            <a:normAutofit/>
          </a:bodyPr>
          <a:lstStyle/>
          <a:p>
            <a:pPr marL="357188"/>
            <a:r>
              <a:rPr lang="en-US" sz="1600" dirty="0"/>
              <a:t>“It is a matter of time” has not resulted in gender equity and we are going backwards</a:t>
            </a:r>
          </a:p>
          <a:p>
            <a:pPr marL="357188"/>
            <a:r>
              <a:rPr lang="en-US" sz="1600" dirty="0"/>
              <a:t>Gulf between women law graduates and women </a:t>
            </a:r>
            <a:r>
              <a:rPr lang="en-US" sz="1600" dirty="0" err="1"/>
              <a:t>practising</a:t>
            </a:r>
            <a:r>
              <a:rPr lang="en-US" sz="1600" dirty="0"/>
              <a:t> as barristers</a:t>
            </a:r>
          </a:p>
          <a:p>
            <a:pPr marL="357188"/>
            <a:r>
              <a:rPr lang="en-US" sz="1600" dirty="0"/>
              <a:t>Targets are simple a way of measuring progress</a:t>
            </a:r>
          </a:p>
          <a:p>
            <a:pPr marL="357188"/>
            <a:r>
              <a:rPr lang="en-US" sz="1600" dirty="0"/>
              <a:t>If there is reporting and measures = gets measured is more likely to get done</a:t>
            </a:r>
          </a:p>
          <a:p>
            <a:pPr marL="357188"/>
            <a:r>
              <a:rPr lang="en-US" sz="1600" dirty="0"/>
              <a:t>Lawyers work well with targets – be it budgets, KPIs, tenders, case loads</a:t>
            </a:r>
          </a:p>
          <a:p>
            <a:pPr marL="357188"/>
            <a:r>
              <a:rPr lang="en-US" sz="1600" dirty="0"/>
              <a:t>A target is ONE strategy and not the only strategy</a:t>
            </a:r>
          </a:p>
        </p:txBody>
      </p:sp>
      <p:sp>
        <p:nvSpPr>
          <p:cNvPr id="14" name="Rectangle 1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7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DE84B7-91A9-CC89-8AC3-1BACA8DE7612}"/>
              </a:ext>
            </a:extLst>
          </p:cNvPr>
          <p:cNvSpPr>
            <a:spLocks noGrp="1"/>
          </p:cNvSpPr>
          <p:nvPr>
            <p:ph type="title"/>
          </p:nvPr>
        </p:nvSpPr>
        <p:spPr>
          <a:xfrm>
            <a:off x="466722" y="586855"/>
            <a:ext cx="3201366" cy="3387497"/>
          </a:xfrm>
        </p:spPr>
        <p:txBody>
          <a:bodyPr anchor="b">
            <a:normAutofit/>
          </a:bodyPr>
          <a:lstStyle/>
          <a:p>
            <a:pPr algn="r"/>
            <a:r>
              <a:rPr lang="en-AU" sz="3700">
                <a:solidFill>
                  <a:srgbClr val="FFFFFF"/>
                </a:solidFill>
              </a:rPr>
              <a:t>Implementation of the LCA Policy</a:t>
            </a:r>
          </a:p>
        </p:txBody>
      </p:sp>
      <p:sp>
        <p:nvSpPr>
          <p:cNvPr id="3" name="Content Placeholder 2">
            <a:extLst>
              <a:ext uri="{FF2B5EF4-FFF2-40B4-BE49-F238E27FC236}">
                <a16:creationId xmlns:a16="http://schemas.microsoft.com/office/drawing/2014/main" id="{F9C19E9C-3177-E2F1-CA95-2FDA2EE947C4}"/>
              </a:ext>
            </a:extLst>
          </p:cNvPr>
          <p:cNvSpPr>
            <a:spLocks noGrp="1"/>
          </p:cNvSpPr>
          <p:nvPr>
            <p:ph idx="1"/>
          </p:nvPr>
        </p:nvSpPr>
        <p:spPr>
          <a:xfrm>
            <a:off x="4810259" y="649480"/>
            <a:ext cx="6555347" cy="5546047"/>
          </a:xfrm>
        </p:spPr>
        <p:txBody>
          <a:bodyPr anchor="ctr">
            <a:normAutofit/>
          </a:bodyPr>
          <a:lstStyle/>
          <a:p>
            <a:r>
              <a:rPr lang="en-AU" sz="2000" dirty="0"/>
              <a:t> </a:t>
            </a:r>
            <a:r>
              <a:rPr lang="en-GB" sz="2000" dirty="0"/>
              <a:t>470 adoptees </a:t>
            </a:r>
          </a:p>
          <a:p>
            <a:pPr lvl="1"/>
            <a:r>
              <a:rPr lang="en-GB" sz="1600" dirty="0"/>
              <a:t>137 “briefing entities” </a:t>
            </a:r>
          </a:p>
          <a:p>
            <a:pPr lvl="1"/>
            <a:r>
              <a:rPr lang="en-GB" sz="1600" dirty="0"/>
              <a:t>333 barristers</a:t>
            </a:r>
          </a:p>
          <a:p>
            <a:r>
              <a:rPr lang="en-GB" sz="2000" dirty="0"/>
              <a:t>30 September 2020 reporting deadline, an overall reporting rate of 38%</a:t>
            </a:r>
          </a:p>
          <a:p>
            <a:r>
              <a:rPr lang="en-GB" sz="2000" dirty="0"/>
              <a:t>Overall, Briefing Entities reported briefing barristers 22,347 times:</a:t>
            </a:r>
          </a:p>
          <a:p>
            <a:pPr lvl="1"/>
            <a:r>
              <a:rPr lang="en-GB" sz="2000" dirty="0"/>
              <a:t>6,350 to female barristers</a:t>
            </a:r>
          </a:p>
          <a:p>
            <a:pPr lvl="1"/>
            <a:r>
              <a:rPr lang="en-GB" sz="2000" dirty="0"/>
              <a:t>15,997 to male barristers</a:t>
            </a:r>
          </a:p>
          <a:p>
            <a:pPr lvl="1"/>
            <a:r>
              <a:rPr lang="en-GB" sz="2000" dirty="0"/>
              <a:t>approximately 28% female to 72% male</a:t>
            </a:r>
          </a:p>
        </p:txBody>
      </p:sp>
    </p:spTree>
    <p:extLst>
      <p:ext uri="{BB962C8B-B14F-4D97-AF65-F5344CB8AC3E}">
        <p14:creationId xmlns:p14="http://schemas.microsoft.com/office/powerpoint/2010/main" val="122554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7AB2-34AF-585C-5C39-0349D8A50FFE}"/>
              </a:ext>
            </a:extLst>
          </p:cNvPr>
          <p:cNvSpPr>
            <a:spLocks noGrp="1"/>
          </p:cNvSpPr>
          <p:nvPr>
            <p:ph type="title"/>
          </p:nvPr>
        </p:nvSpPr>
        <p:spPr>
          <a:solidFill>
            <a:schemeClr val="accent1">
              <a:lumMod val="50000"/>
            </a:schemeClr>
          </a:solidFill>
        </p:spPr>
        <p:txBody>
          <a:bodyPr>
            <a:normAutofit/>
          </a:bodyPr>
          <a:lstStyle/>
          <a:p>
            <a:r>
              <a:rPr lang="en-AU" sz="4000" b="1" dirty="0">
                <a:solidFill>
                  <a:srgbClr val="FFFFFF"/>
                </a:solidFill>
              </a:rPr>
              <a:t>Results for 2019 - 2020</a:t>
            </a:r>
          </a:p>
        </p:txBody>
      </p:sp>
      <p:sp>
        <p:nvSpPr>
          <p:cNvPr id="5" name="Text Placeholder 4">
            <a:extLst>
              <a:ext uri="{FF2B5EF4-FFF2-40B4-BE49-F238E27FC236}">
                <a16:creationId xmlns:a16="http://schemas.microsoft.com/office/drawing/2014/main" id="{24B4FE1D-A885-8AAD-5305-B39C3E4FBBB8}"/>
              </a:ext>
            </a:extLst>
          </p:cNvPr>
          <p:cNvSpPr>
            <a:spLocks noGrp="1"/>
          </p:cNvSpPr>
          <p:nvPr>
            <p:ph type="body" idx="1"/>
          </p:nvPr>
        </p:nvSpPr>
        <p:spPr/>
        <p:txBody>
          <a:bodyPr/>
          <a:lstStyle/>
          <a:p>
            <a:r>
              <a:rPr lang="en-AU" dirty="0"/>
              <a:t>Junior women barristers (under 10 </a:t>
            </a:r>
            <a:r>
              <a:rPr lang="en-AU" dirty="0" err="1"/>
              <a:t>yrs</a:t>
            </a:r>
            <a:r>
              <a:rPr lang="en-AU" dirty="0"/>
              <a:t>)</a:t>
            </a:r>
          </a:p>
        </p:txBody>
      </p:sp>
      <p:sp>
        <p:nvSpPr>
          <p:cNvPr id="6" name="Content Placeholder 5">
            <a:extLst>
              <a:ext uri="{FF2B5EF4-FFF2-40B4-BE49-F238E27FC236}">
                <a16:creationId xmlns:a16="http://schemas.microsoft.com/office/drawing/2014/main" id="{174898B2-60E7-79CB-8BC9-176836BB460E}"/>
              </a:ext>
            </a:extLst>
          </p:cNvPr>
          <p:cNvSpPr>
            <a:spLocks noGrp="1"/>
          </p:cNvSpPr>
          <p:nvPr>
            <p:ph sz="half" idx="2"/>
          </p:nvPr>
        </p:nvSpPr>
        <p:spPr>
          <a:xfrm>
            <a:off x="714564" y="2567587"/>
            <a:ext cx="5283011" cy="3622076"/>
          </a:xfrm>
        </p:spPr>
        <p:txBody>
          <a:bodyPr>
            <a:normAutofit/>
          </a:bodyPr>
          <a:lstStyle/>
          <a:p>
            <a:r>
              <a:rPr lang="en-GB" sz="2000" dirty="0"/>
              <a:t>Briefing Entities briefed junior barristers 10,648 times in FY 2019-2020. </a:t>
            </a:r>
          </a:p>
          <a:p>
            <a:pPr marL="0" indent="0">
              <a:buNone/>
            </a:pPr>
            <a:endParaRPr lang="en-GB" sz="2000" dirty="0"/>
          </a:p>
          <a:p>
            <a:r>
              <a:rPr lang="en-GB" sz="2000" dirty="0"/>
              <a:t>Women junior barristers - 3,941 (37%) of briefs. </a:t>
            </a:r>
          </a:p>
          <a:p>
            <a:r>
              <a:rPr lang="en-GB" sz="2000" dirty="0"/>
              <a:t>Improvement from the start of the Policy:</a:t>
            </a:r>
          </a:p>
          <a:p>
            <a:pPr lvl="1"/>
            <a:r>
              <a:rPr lang="en-GB" sz="1800" dirty="0"/>
              <a:t>11 %  increase for women juniors receiving led briefs </a:t>
            </a:r>
          </a:p>
          <a:p>
            <a:pPr lvl="1"/>
            <a:r>
              <a:rPr lang="en-GB" sz="1800" dirty="0"/>
              <a:t>8 % for women juniors receiving unled briefs</a:t>
            </a:r>
            <a:endParaRPr lang="en-AU" sz="1800" dirty="0"/>
          </a:p>
        </p:txBody>
      </p:sp>
      <p:sp>
        <p:nvSpPr>
          <p:cNvPr id="7" name="Text Placeholder 6">
            <a:extLst>
              <a:ext uri="{FF2B5EF4-FFF2-40B4-BE49-F238E27FC236}">
                <a16:creationId xmlns:a16="http://schemas.microsoft.com/office/drawing/2014/main" id="{13F80842-9685-F847-FC56-A2071DA3F8CE}"/>
              </a:ext>
            </a:extLst>
          </p:cNvPr>
          <p:cNvSpPr>
            <a:spLocks noGrp="1"/>
          </p:cNvSpPr>
          <p:nvPr>
            <p:ph type="body" sz="quarter" idx="3"/>
          </p:nvPr>
        </p:nvSpPr>
        <p:spPr/>
        <p:txBody>
          <a:bodyPr/>
          <a:lstStyle/>
          <a:p>
            <a:r>
              <a:rPr lang="en-AU" dirty="0"/>
              <a:t>Senior women barristers (10 </a:t>
            </a:r>
            <a:r>
              <a:rPr lang="en-AU" dirty="0" err="1"/>
              <a:t>yrs</a:t>
            </a:r>
            <a:r>
              <a:rPr lang="en-AU" dirty="0"/>
              <a:t> +)</a:t>
            </a:r>
          </a:p>
        </p:txBody>
      </p:sp>
      <p:sp>
        <p:nvSpPr>
          <p:cNvPr id="9" name="Content Placeholder 8">
            <a:extLst>
              <a:ext uri="{FF2B5EF4-FFF2-40B4-BE49-F238E27FC236}">
                <a16:creationId xmlns:a16="http://schemas.microsoft.com/office/drawing/2014/main" id="{01E52661-7CE3-7293-B802-70CB3AF339BF}"/>
              </a:ext>
            </a:extLst>
          </p:cNvPr>
          <p:cNvSpPr>
            <a:spLocks noGrp="1"/>
          </p:cNvSpPr>
          <p:nvPr>
            <p:ph sz="quarter" idx="4"/>
          </p:nvPr>
        </p:nvSpPr>
        <p:spPr>
          <a:xfrm>
            <a:off x="6388206" y="2609976"/>
            <a:ext cx="5160961" cy="3579687"/>
          </a:xfrm>
        </p:spPr>
        <p:txBody>
          <a:bodyPr>
            <a:normAutofit/>
          </a:bodyPr>
          <a:lstStyle/>
          <a:p>
            <a:r>
              <a:rPr lang="en-GB" sz="2000" dirty="0"/>
              <a:t>Briefing Entities briefed senior barristers 11,699 times in FY2019-2020</a:t>
            </a:r>
          </a:p>
          <a:p>
            <a:r>
              <a:rPr lang="en-GB" sz="2000" dirty="0"/>
              <a:t>Women senior barristers - 2,409 (21%) of briefs.</a:t>
            </a:r>
          </a:p>
          <a:p>
            <a:r>
              <a:rPr lang="en-GB" sz="2000" dirty="0"/>
              <a:t>Improvement of the start of the Policy:</a:t>
            </a:r>
          </a:p>
          <a:p>
            <a:pPr lvl="1"/>
            <a:r>
              <a:rPr lang="en-GB" sz="1800" dirty="0"/>
              <a:t>3% from the previous year</a:t>
            </a:r>
          </a:p>
          <a:p>
            <a:pPr lvl="1"/>
            <a:r>
              <a:rPr lang="en-GB" sz="1800" dirty="0"/>
              <a:t>9% since the beginning of the Policy.</a:t>
            </a:r>
            <a:endParaRPr lang="en-AU" sz="1800" dirty="0"/>
          </a:p>
        </p:txBody>
      </p:sp>
    </p:spTree>
    <p:extLst>
      <p:ext uri="{BB962C8B-B14F-4D97-AF65-F5344CB8AC3E}">
        <p14:creationId xmlns:p14="http://schemas.microsoft.com/office/powerpoint/2010/main" val="397695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ABD57FA-4885-71C6-3A32-5EC9C564D783}"/>
              </a:ext>
            </a:extLst>
          </p:cNvPr>
          <p:cNvSpPr>
            <a:spLocks noGrp="1"/>
          </p:cNvSpPr>
          <p:nvPr>
            <p:ph type="title"/>
          </p:nvPr>
        </p:nvSpPr>
        <p:spPr>
          <a:xfrm>
            <a:off x="841248" y="334644"/>
            <a:ext cx="10509504" cy="1076914"/>
          </a:xfrm>
        </p:spPr>
        <p:txBody>
          <a:bodyPr anchor="ctr">
            <a:normAutofit/>
          </a:bodyPr>
          <a:lstStyle/>
          <a:p>
            <a:r>
              <a:rPr lang="en-AU" sz="4000" b="1" dirty="0"/>
              <a:t>Value of briefs</a:t>
            </a:r>
          </a:p>
        </p:txBody>
      </p:sp>
      <p:sp>
        <p:nvSpPr>
          <p:cNvPr id="27" name="Rectangle 2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ontent Placeholder 10">
            <a:extLst>
              <a:ext uri="{FF2B5EF4-FFF2-40B4-BE49-F238E27FC236}">
                <a16:creationId xmlns:a16="http://schemas.microsoft.com/office/drawing/2014/main" id="{C352FE14-E405-5E4B-6D21-79FCEF37F43C}"/>
              </a:ext>
            </a:extLst>
          </p:cNvPr>
          <p:cNvGraphicFramePr>
            <a:graphicFrameLocks noGrp="1"/>
          </p:cNvGraphicFramePr>
          <p:nvPr>
            <p:ph idx="1"/>
            <p:extLst>
              <p:ext uri="{D42A27DB-BD31-4B8C-83A1-F6EECF244321}">
                <p14:modId xmlns:p14="http://schemas.microsoft.com/office/powerpoint/2010/main" val="850594405"/>
              </p:ext>
            </p:extLst>
          </p:nvPr>
        </p:nvGraphicFramePr>
        <p:xfrm>
          <a:off x="838200" y="1737360"/>
          <a:ext cx="10506456" cy="4535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835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B68B-1BCB-980B-3E21-3E7DB36E9171}"/>
              </a:ext>
            </a:extLst>
          </p:cNvPr>
          <p:cNvSpPr>
            <a:spLocks noGrp="1"/>
          </p:cNvSpPr>
          <p:nvPr>
            <p:ph type="title"/>
          </p:nvPr>
        </p:nvSpPr>
        <p:spPr>
          <a:solidFill>
            <a:schemeClr val="accent1">
              <a:lumMod val="50000"/>
            </a:schemeClr>
          </a:solidFill>
        </p:spPr>
        <p:txBody>
          <a:bodyPr/>
          <a:lstStyle/>
          <a:p>
            <a:r>
              <a:rPr lang="en-AU" b="1" dirty="0">
                <a:solidFill>
                  <a:schemeClr val="bg1"/>
                </a:solidFill>
              </a:rPr>
              <a:t>Over the 4 years of reporting</a:t>
            </a:r>
          </a:p>
        </p:txBody>
      </p:sp>
      <p:graphicFrame>
        <p:nvGraphicFramePr>
          <p:cNvPr id="4" name="Content Placeholder 3">
            <a:extLst>
              <a:ext uri="{FF2B5EF4-FFF2-40B4-BE49-F238E27FC236}">
                <a16:creationId xmlns:a16="http://schemas.microsoft.com/office/drawing/2014/main" id="{A55E50ED-F4AF-4BE9-B7B6-F85C270977D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173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7BC6-2C4A-A37C-A8E9-CD56DDDEEA6C}"/>
              </a:ext>
            </a:extLst>
          </p:cNvPr>
          <p:cNvSpPr>
            <a:spLocks noGrp="1"/>
          </p:cNvSpPr>
          <p:nvPr>
            <p:ph type="title"/>
          </p:nvPr>
        </p:nvSpPr>
        <p:spPr>
          <a:solidFill>
            <a:schemeClr val="accent1">
              <a:lumMod val="50000"/>
            </a:schemeClr>
          </a:solidFill>
        </p:spPr>
        <p:txBody>
          <a:bodyPr/>
          <a:lstStyle/>
          <a:p>
            <a:r>
              <a:rPr lang="en-AU" b="1" dirty="0">
                <a:solidFill>
                  <a:schemeClr val="bg1"/>
                </a:solidFill>
              </a:rPr>
              <a:t>NSW Government Equitable Briefing</a:t>
            </a:r>
          </a:p>
        </p:txBody>
      </p:sp>
      <p:graphicFrame>
        <p:nvGraphicFramePr>
          <p:cNvPr id="5" name="Content Placeholder 2">
            <a:extLst>
              <a:ext uri="{FF2B5EF4-FFF2-40B4-BE49-F238E27FC236}">
                <a16:creationId xmlns:a16="http://schemas.microsoft.com/office/drawing/2014/main" id="{F6440755-F227-53AA-5FF6-C02F8B6717E5}"/>
              </a:ext>
            </a:extLst>
          </p:cNvPr>
          <p:cNvGraphicFramePr>
            <a:graphicFrameLocks noGrp="1"/>
          </p:cNvGraphicFramePr>
          <p:nvPr>
            <p:ph idx="1"/>
            <p:extLst>
              <p:ext uri="{D42A27DB-BD31-4B8C-83A1-F6EECF244321}">
                <p14:modId xmlns:p14="http://schemas.microsoft.com/office/powerpoint/2010/main" val="37106004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525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CE2A83-BF47-6781-D7B3-F77D94A02A74}"/>
              </a:ext>
            </a:extLst>
          </p:cNvPr>
          <p:cNvSpPr>
            <a:spLocks noGrp="1"/>
          </p:cNvSpPr>
          <p:nvPr>
            <p:ph type="title"/>
          </p:nvPr>
        </p:nvSpPr>
        <p:spPr>
          <a:xfrm>
            <a:off x="1371597" y="348865"/>
            <a:ext cx="10044023" cy="877729"/>
          </a:xfrm>
        </p:spPr>
        <p:txBody>
          <a:bodyPr anchor="ctr">
            <a:normAutofit/>
          </a:bodyPr>
          <a:lstStyle/>
          <a:p>
            <a:r>
              <a:rPr lang="en-AU" sz="3700" b="1">
                <a:solidFill>
                  <a:srgbClr val="FFFFFF"/>
                </a:solidFill>
              </a:rPr>
              <a:t>Into the future – what next for equitable briefing?</a:t>
            </a:r>
            <a:endParaRPr lang="en-AU" sz="3700" b="1" dirty="0">
              <a:solidFill>
                <a:srgbClr val="FFFFFF"/>
              </a:solidFill>
            </a:endParaRPr>
          </a:p>
        </p:txBody>
      </p:sp>
      <p:graphicFrame>
        <p:nvGraphicFramePr>
          <p:cNvPr id="5" name="Content Placeholder 2">
            <a:extLst>
              <a:ext uri="{FF2B5EF4-FFF2-40B4-BE49-F238E27FC236}">
                <a16:creationId xmlns:a16="http://schemas.microsoft.com/office/drawing/2014/main" id="{5063C97B-6EC0-F1FA-97B9-F3751208FF15}"/>
              </a:ext>
            </a:extLst>
          </p:cNvPr>
          <p:cNvGraphicFramePr>
            <a:graphicFrameLocks noGrp="1"/>
          </p:cNvGraphicFramePr>
          <p:nvPr>
            <p:ph idx="1"/>
            <p:extLst>
              <p:ext uri="{D42A27DB-BD31-4B8C-83A1-F6EECF244321}">
                <p14:modId xmlns:p14="http://schemas.microsoft.com/office/powerpoint/2010/main" val="250173438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088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F174E-97C3-47D2-7606-ABF5B8564F7C}"/>
              </a:ext>
            </a:extLst>
          </p:cNvPr>
          <p:cNvSpPr>
            <a:spLocks noGrp="1"/>
          </p:cNvSpPr>
          <p:nvPr>
            <p:ph type="title"/>
          </p:nvPr>
        </p:nvSpPr>
        <p:spPr>
          <a:xfrm>
            <a:off x="838200" y="963877"/>
            <a:ext cx="3494362" cy="4930246"/>
          </a:xfrm>
        </p:spPr>
        <p:txBody>
          <a:bodyPr>
            <a:normAutofit/>
          </a:bodyPr>
          <a:lstStyle/>
          <a:p>
            <a:pPr algn="r"/>
            <a:r>
              <a:rPr lang="en-AU" b="1" dirty="0">
                <a:solidFill>
                  <a:schemeClr val="accent1"/>
                </a:solidFill>
              </a:rPr>
              <a:t>Myths that influence briefing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A94182-6DF1-C8D4-94E6-B55BF1A8AE76}"/>
              </a:ext>
            </a:extLst>
          </p:cNvPr>
          <p:cNvSpPr>
            <a:spLocks noGrp="1"/>
          </p:cNvSpPr>
          <p:nvPr>
            <p:ph idx="1"/>
          </p:nvPr>
        </p:nvSpPr>
        <p:spPr>
          <a:xfrm>
            <a:off x="4976031" y="963876"/>
            <a:ext cx="6662452" cy="5254043"/>
          </a:xfrm>
        </p:spPr>
        <p:txBody>
          <a:bodyPr anchor="ctr">
            <a:normAutofit/>
          </a:bodyPr>
          <a:lstStyle/>
          <a:p>
            <a:pPr marL="0" indent="0">
              <a:buNone/>
            </a:pPr>
            <a:r>
              <a:rPr lang="en-AU" sz="2000" b="1" dirty="0"/>
              <a:t>Recognise and acknowledge biases, particularly unconscious</a:t>
            </a:r>
          </a:p>
          <a:p>
            <a:pPr marL="800100" lvl="1" indent="-342900">
              <a:buFont typeface="Wingdings" panose="05000000000000000000" pitchFamily="2" charset="2"/>
              <a:buChar char="§"/>
            </a:pPr>
            <a:r>
              <a:rPr lang="en-US" sz="2000" i="1" dirty="0">
                <a:latin typeface="Calibri" panose="020F0502020204030204" pitchFamily="34" charset="0"/>
                <a:ea typeface="Calibri" panose="020F0502020204030204" pitchFamily="34" charset="0"/>
                <a:cs typeface="Times New Roman" panose="02020603050405020304" pitchFamily="18" charset="0"/>
              </a:rPr>
              <a:t>“if the women were better, they would get the work”</a:t>
            </a:r>
          </a:p>
          <a:p>
            <a:pPr marL="800100" lvl="1" indent="-342900">
              <a:buFont typeface="Wingdings" panose="05000000000000000000" pitchFamily="2" charset="2"/>
              <a:buChar char="§"/>
            </a:pPr>
            <a:r>
              <a:rPr lang="en-US" sz="2000" i="1" dirty="0">
                <a:effectLst/>
                <a:latin typeface="Calibri" panose="020F0502020204030204" pitchFamily="34" charset="0"/>
                <a:ea typeface="Calibri" panose="020F0502020204030204" pitchFamily="34" charset="0"/>
                <a:cs typeface="Times New Roman" panose="02020603050405020304" pitchFamily="18" charset="0"/>
              </a:rPr>
              <a:t>“it is demeaning to women barristers to have the policy”</a:t>
            </a:r>
          </a:p>
          <a:p>
            <a:pPr marL="800100" lvl="1" indent="-342900">
              <a:buFont typeface="Wingdings" panose="05000000000000000000" pitchFamily="2" charset="2"/>
              <a:buChar char="§"/>
            </a:pPr>
            <a:r>
              <a:rPr lang="en-US" sz="2000" i="1" dirty="0">
                <a:latin typeface="Calibri" panose="020F0502020204030204" pitchFamily="34" charset="0"/>
                <a:ea typeface="Calibri" panose="020F0502020204030204" pitchFamily="34" charset="0"/>
                <a:cs typeface="Times New Roman" panose="02020603050405020304" pitchFamily="18" charset="0"/>
              </a:rPr>
              <a:t>Do you require every male barrister to be exceptional, with a PhD from Oxford?</a:t>
            </a:r>
          </a:p>
          <a:p>
            <a:pPr marL="800100" lvl="1" indent="-342900">
              <a:buFont typeface="Wingdings" panose="05000000000000000000" pitchFamily="2" charset="2"/>
              <a:buChar char="§"/>
            </a:pPr>
            <a:r>
              <a:rPr lang="en-US" sz="2000" i="1" dirty="0">
                <a:latin typeface="Calibri" panose="020F0502020204030204" pitchFamily="34" charset="0"/>
                <a:ea typeface="Calibri" panose="020F0502020204030204" pitchFamily="34" charset="0"/>
                <a:cs typeface="Times New Roman" panose="02020603050405020304" pitchFamily="18" charset="0"/>
              </a:rPr>
              <a:t>Do you unconsciously think women are only suited to certain work?</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000" b="1" dirty="0"/>
              <a:t>Do you make excuses?</a:t>
            </a:r>
          </a:p>
          <a:p>
            <a:pPr lvl="1">
              <a:buFont typeface="Wingdings" panose="05000000000000000000" pitchFamily="2" charset="2"/>
              <a:buChar char="§"/>
            </a:pPr>
            <a:r>
              <a:rPr lang="en-US" sz="2000" i="1" dirty="0">
                <a:latin typeface="Calibri" panose="020F0502020204030204" pitchFamily="34" charset="0"/>
                <a:ea typeface="Calibri" panose="020F0502020204030204" pitchFamily="34" charset="0"/>
                <a:cs typeface="Times New Roman" panose="02020603050405020304" pitchFamily="18" charset="0"/>
              </a:rPr>
              <a:t>we would brief a woman but we just don’t know any with sufficient experience or in the area”</a:t>
            </a:r>
          </a:p>
          <a:p>
            <a:pPr lvl="1">
              <a:buFont typeface="Wingdings" panose="05000000000000000000" pitchFamily="2" charset="2"/>
              <a:buChar char="§"/>
            </a:pPr>
            <a:r>
              <a:rPr lang="en-US" sz="2000" i="1" dirty="0">
                <a:effectLst/>
                <a:latin typeface="Calibri" panose="020F0502020204030204" pitchFamily="34" charset="0"/>
                <a:ea typeface="Calibri" panose="020F0502020204030204" pitchFamily="34" charset="0"/>
                <a:cs typeface="Times New Roman" panose="02020603050405020304" pitchFamily="18" charset="0"/>
              </a:rPr>
              <a:t>“are y</a:t>
            </a:r>
            <a:r>
              <a:rPr lang="en-US" sz="2000" i="1" dirty="0">
                <a:latin typeface="Calibri" panose="020F0502020204030204" pitchFamily="34" charset="0"/>
                <a:ea typeface="Calibri" panose="020F0502020204030204" pitchFamily="34" charset="0"/>
                <a:cs typeface="Times New Roman" panose="02020603050405020304" pitchFamily="18" charset="0"/>
              </a:rPr>
              <a:t>ou sure they are good enough?”</a:t>
            </a:r>
          </a:p>
          <a:p>
            <a:pPr lvl="1">
              <a:buFont typeface="Wingdings" panose="05000000000000000000" pitchFamily="2" charset="2"/>
              <a:buChar char="§"/>
            </a:pPr>
            <a:r>
              <a:rPr lang="en-US" sz="2000" i="1" dirty="0">
                <a:latin typeface="Calibri" panose="020F0502020204030204" pitchFamily="34" charset="0"/>
                <a:ea typeface="Calibri" panose="020F0502020204030204" pitchFamily="34" charset="0"/>
                <a:cs typeface="Times New Roman" panose="02020603050405020304" pitchFamily="18" charset="0"/>
              </a:rPr>
              <a:t>“can they cross-examine, hard enough?”</a:t>
            </a:r>
          </a:p>
          <a:p>
            <a:pPr lvl="1">
              <a:buFont typeface="Wingdings" panose="05000000000000000000" pitchFamily="2" charset="2"/>
              <a:buChar char="§"/>
            </a:pPr>
            <a:r>
              <a:rPr lang="en-US" sz="2000" i="1" dirty="0">
                <a:latin typeface="Calibri" panose="020F0502020204030204" pitchFamily="34" charset="0"/>
                <a:ea typeface="Calibri" panose="020F0502020204030204" pitchFamily="34" charset="0"/>
                <a:cs typeface="Times New Roman" panose="02020603050405020304" pitchFamily="18" charset="0"/>
              </a:rPr>
              <a:t>“but Joe Smith has a young family”</a:t>
            </a:r>
          </a:p>
          <a:p>
            <a:pPr lvl="1">
              <a:buFont typeface="Wingdings" panose="05000000000000000000" pitchFamily="2" charset="2"/>
              <a:buChar char="§"/>
            </a:pPr>
            <a:r>
              <a:rPr lang="en-US" sz="2000" i="1" dirty="0">
                <a:latin typeface="Calibri" panose="020F0502020204030204" pitchFamily="34" charset="0"/>
                <a:ea typeface="Calibri" panose="020F0502020204030204" pitchFamily="34" charset="0"/>
                <a:cs typeface="Times New Roman" panose="02020603050405020304" pitchFamily="18" charset="0"/>
              </a:rPr>
              <a:t>“not sure if Judge Cranky will listen to her”</a:t>
            </a:r>
          </a:p>
          <a:p>
            <a:pPr marL="457200" lvl="1" indent="0">
              <a:buNone/>
            </a:pPr>
            <a:endParaRPr lang="en-AU" sz="2000" b="1" dirty="0"/>
          </a:p>
          <a:p>
            <a:pPr marL="0" indent="0">
              <a:buNone/>
            </a:pPr>
            <a:endParaRPr lang="en-AU" sz="2000" dirty="0"/>
          </a:p>
        </p:txBody>
      </p:sp>
    </p:spTree>
    <p:extLst>
      <p:ext uri="{BB962C8B-B14F-4D97-AF65-F5344CB8AC3E}">
        <p14:creationId xmlns:p14="http://schemas.microsoft.com/office/powerpoint/2010/main" val="369057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B45FE8-F4E1-354F-EB90-88948908FE32}"/>
              </a:ext>
            </a:extLst>
          </p:cNvPr>
          <p:cNvSpPr>
            <a:spLocks noGrp="1"/>
          </p:cNvSpPr>
          <p:nvPr>
            <p:ph type="title"/>
          </p:nvPr>
        </p:nvSpPr>
        <p:spPr>
          <a:xfrm>
            <a:off x="1383564" y="348865"/>
            <a:ext cx="9718111" cy="1576446"/>
          </a:xfrm>
        </p:spPr>
        <p:txBody>
          <a:bodyPr anchor="ctr">
            <a:normAutofit/>
          </a:bodyPr>
          <a:lstStyle/>
          <a:p>
            <a:r>
              <a:rPr lang="en-AU" sz="4000" b="1">
                <a:solidFill>
                  <a:srgbClr val="FFFFFF"/>
                </a:solidFill>
              </a:rPr>
              <a:t>Topics</a:t>
            </a:r>
          </a:p>
        </p:txBody>
      </p:sp>
      <p:graphicFrame>
        <p:nvGraphicFramePr>
          <p:cNvPr id="5" name="Content Placeholder 2">
            <a:extLst>
              <a:ext uri="{FF2B5EF4-FFF2-40B4-BE49-F238E27FC236}">
                <a16:creationId xmlns:a16="http://schemas.microsoft.com/office/drawing/2014/main" id="{40AB0155-1D64-D035-3718-37723CC8404A}"/>
              </a:ext>
            </a:extLst>
          </p:cNvPr>
          <p:cNvGraphicFramePr>
            <a:graphicFrameLocks noGrp="1"/>
          </p:cNvGraphicFramePr>
          <p:nvPr>
            <p:ph idx="1"/>
            <p:extLst>
              <p:ext uri="{D42A27DB-BD31-4B8C-83A1-F6EECF244321}">
                <p14:modId xmlns:p14="http://schemas.microsoft.com/office/powerpoint/2010/main" val="78589226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15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3E52-9D12-1195-AC8E-EB2D5DDED500}"/>
              </a:ext>
            </a:extLst>
          </p:cNvPr>
          <p:cNvSpPr>
            <a:spLocks noGrp="1"/>
          </p:cNvSpPr>
          <p:nvPr>
            <p:ph type="title"/>
          </p:nvPr>
        </p:nvSpPr>
        <p:spPr>
          <a:solidFill>
            <a:schemeClr val="accent1">
              <a:lumMod val="50000"/>
            </a:schemeClr>
          </a:solidFill>
        </p:spPr>
        <p:txBody>
          <a:bodyPr/>
          <a:lstStyle/>
          <a:p>
            <a:r>
              <a:rPr lang="en-AU" b="1" dirty="0">
                <a:solidFill>
                  <a:schemeClr val="bg1"/>
                </a:solidFill>
              </a:rPr>
              <a:t>How do you decide who to brief?</a:t>
            </a:r>
          </a:p>
        </p:txBody>
      </p:sp>
      <p:graphicFrame>
        <p:nvGraphicFramePr>
          <p:cNvPr id="5" name="Content Placeholder 2">
            <a:extLst>
              <a:ext uri="{FF2B5EF4-FFF2-40B4-BE49-F238E27FC236}">
                <a16:creationId xmlns:a16="http://schemas.microsoft.com/office/drawing/2014/main" id="{479310BA-3481-F23E-DB7F-7B5FCCB1E5EE}"/>
              </a:ext>
            </a:extLst>
          </p:cNvPr>
          <p:cNvGraphicFramePr>
            <a:graphicFrameLocks noGrp="1"/>
          </p:cNvGraphicFramePr>
          <p:nvPr>
            <p:ph idx="1"/>
            <p:extLst>
              <p:ext uri="{D42A27DB-BD31-4B8C-83A1-F6EECF244321}">
                <p14:modId xmlns:p14="http://schemas.microsoft.com/office/powerpoint/2010/main" val="25896921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2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BFFF50-6437-A3ED-9C23-B07132192755}"/>
              </a:ext>
            </a:extLst>
          </p:cNvPr>
          <p:cNvSpPr>
            <a:spLocks noGrp="1"/>
          </p:cNvSpPr>
          <p:nvPr>
            <p:ph type="title"/>
          </p:nvPr>
        </p:nvSpPr>
        <p:spPr>
          <a:xfrm>
            <a:off x="838200" y="557188"/>
            <a:ext cx="10515600" cy="1133499"/>
          </a:xfrm>
          <a:solidFill>
            <a:schemeClr val="accent1">
              <a:lumMod val="50000"/>
            </a:schemeClr>
          </a:solidFill>
        </p:spPr>
        <p:txBody>
          <a:bodyPr>
            <a:normAutofit/>
          </a:bodyPr>
          <a:lstStyle/>
          <a:p>
            <a:pPr algn="ctr"/>
            <a:r>
              <a:rPr lang="en-AU" sz="5200" b="1" dirty="0">
                <a:solidFill>
                  <a:schemeClr val="bg1"/>
                </a:solidFill>
              </a:rPr>
              <a:t>Finding barristers </a:t>
            </a:r>
          </a:p>
        </p:txBody>
      </p:sp>
      <p:graphicFrame>
        <p:nvGraphicFramePr>
          <p:cNvPr id="7" name="Content Placeholder 2">
            <a:extLst>
              <a:ext uri="{FF2B5EF4-FFF2-40B4-BE49-F238E27FC236}">
                <a16:creationId xmlns:a16="http://schemas.microsoft.com/office/drawing/2014/main" id="{C178E8B5-CA3F-54A0-CE89-794ECC6ABD4B}"/>
              </a:ext>
            </a:extLst>
          </p:cNvPr>
          <p:cNvGraphicFramePr>
            <a:graphicFrameLocks noGrp="1"/>
          </p:cNvGraphicFramePr>
          <p:nvPr>
            <p:ph idx="1"/>
            <p:extLst>
              <p:ext uri="{D42A27DB-BD31-4B8C-83A1-F6EECF244321}">
                <p14:modId xmlns:p14="http://schemas.microsoft.com/office/powerpoint/2010/main" val="2126541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55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F174E-97C3-47D2-7606-ABF5B8564F7C}"/>
              </a:ext>
            </a:extLst>
          </p:cNvPr>
          <p:cNvSpPr>
            <a:spLocks noGrp="1"/>
          </p:cNvSpPr>
          <p:nvPr>
            <p:ph type="title"/>
          </p:nvPr>
        </p:nvSpPr>
        <p:spPr>
          <a:xfrm>
            <a:off x="838200" y="963877"/>
            <a:ext cx="3494362" cy="4930246"/>
          </a:xfrm>
        </p:spPr>
        <p:txBody>
          <a:bodyPr>
            <a:normAutofit/>
          </a:bodyPr>
          <a:lstStyle/>
          <a:p>
            <a:pPr algn="r"/>
            <a:r>
              <a:rPr lang="en-AU" b="1">
                <a:solidFill>
                  <a:schemeClr val="accent1"/>
                </a:solidFill>
              </a:rPr>
              <a:t>Practical aspects of equitable briefing</a:t>
            </a:r>
          </a:p>
        </p:txBody>
      </p:sp>
      <p:cxnSp>
        <p:nvCxnSpPr>
          <p:cNvPr id="27" name="Straight Connector 2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A94182-6DF1-C8D4-94E6-B55BF1A8AE76}"/>
              </a:ext>
            </a:extLst>
          </p:cNvPr>
          <p:cNvSpPr>
            <a:spLocks noGrp="1"/>
          </p:cNvSpPr>
          <p:nvPr>
            <p:ph idx="1"/>
          </p:nvPr>
        </p:nvSpPr>
        <p:spPr>
          <a:xfrm>
            <a:off x="4976031" y="963877"/>
            <a:ext cx="6377769" cy="4930246"/>
          </a:xfrm>
        </p:spPr>
        <p:txBody>
          <a:bodyPr anchor="ctr">
            <a:normAutofit/>
          </a:bodyPr>
          <a:lstStyle/>
          <a:p>
            <a:pPr marL="541338" indent="-541338"/>
            <a:r>
              <a:rPr lang="en-AU" sz="2400" b="1" dirty="0"/>
              <a:t>Sign up </a:t>
            </a:r>
            <a:r>
              <a:rPr lang="en-AU" sz="2400" dirty="0"/>
              <a:t>to the LCA policy</a:t>
            </a:r>
          </a:p>
          <a:p>
            <a:pPr marL="541338" indent="-541338"/>
            <a:r>
              <a:rPr lang="en-AU" sz="2400" dirty="0"/>
              <a:t>Create data bases</a:t>
            </a:r>
          </a:p>
          <a:p>
            <a:pPr marL="541338" indent="-541338"/>
            <a:r>
              <a:rPr lang="en-AU" sz="2400" dirty="0"/>
              <a:t>Educate and inform internally and to clients</a:t>
            </a:r>
          </a:p>
          <a:p>
            <a:pPr marL="541338" indent="-541338"/>
            <a:r>
              <a:rPr lang="en-AU" sz="2400" b="1" dirty="0"/>
              <a:t>Reporting – LCA </a:t>
            </a:r>
            <a:r>
              <a:rPr lang="en-AU" sz="2400" dirty="0"/>
              <a:t>online portal, prepare and collate information</a:t>
            </a:r>
          </a:p>
          <a:p>
            <a:pPr marL="541338" indent="-541338"/>
            <a:r>
              <a:rPr lang="en-AU" sz="2400" b="1" dirty="0">
                <a:effectLst/>
              </a:rPr>
              <a:t>Consider the benefits</a:t>
            </a:r>
          </a:p>
          <a:p>
            <a:pPr marL="998538" lvl="1" indent="-541338"/>
            <a:r>
              <a:rPr lang="en-AU" dirty="0">
                <a:effectLst/>
              </a:rPr>
              <a:t>Workplace Gender Equality Procurement Principles</a:t>
            </a:r>
          </a:p>
          <a:p>
            <a:pPr marL="0" indent="0">
              <a:buNone/>
            </a:pPr>
            <a:r>
              <a:rPr lang="en-AU" sz="2400" dirty="0">
                <a:effectLst/>
              </a:rPr>
              <a:t>	</a:t>
            </a:r>
            <a:endParaRPr lang="en-AU" sz="2400" dirty="0"/>
          </a:p>
        </p:txBody>
      </p:sp>
    </p:spTree>
    <p:extLst>
      <p:ext uri="{BB962C8B-B14F-4D97-AF65-F5344CB8AC3E}">
        <p14:creationId xmlns:p14="http://schemas.microsoft.com/office/powerpoint/2010/main" val="3069771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BE6EE-DE60-7BF2-3B24-9455E2884FBA}"/>
              </a:ext>
            </a:extLst>
          </p:cNvPr>
          <p:cNvSpPr>
            <a:spLocks noGrp="1"/>
          </p:cNvSpPr>
          <p:nvPr>
            <p:ph type="title"/>
          </p:nvPr>
        </p:nvSpPr>
        <p:spPr>
          <a:xfrm>
            <a:off x="943277" y="712269"/>
            <a:ext cx="3370998" cy="5502264"/>
          </a:xfrm>
        </p:spPr>
        <p:txBody>
          <a:bodyPr>
            <a:normAutofit/>
          </a:bodyPr>
          <a:lstStyle/>
          <a:p>
            <a:r>
              <a:rPr lang="en-AU" b="1">
                <a:solidFill>
                  <a:srgbClr val="FFFFFF"/>
                </a:solidFill>
              </a:rPr>
              <a:t>Resources</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BEE89BE-C079-0D7F-7BA8-C5BF99BED7F6}"/>
              </a:ext>
            </a:extLst>
          </p:cNvPr>
          <p:cNvGraphicFramePr>
            <a:graphicFrameLocks noGrp="1"/>
          </p:cNvGraphicFramePr>
          <p:nvPr>
            <p:ph idx="1"/>
            <p:extLst>
              <p:ext uri="{D42A27DB-BD31-4B8C-83A1-F6EECF244321}">
                <p14:modId xmlns:p14="http://schemas.microsoft.com/office/powerpoint/2010/main" val="169922322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514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14BF0887-709D-9136-D280-8692DCB749F2}"/>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b="1" kern="1200" dirty="0">
                <a:solidFill>
                  <a:srgbClr val="FFFFFF"/>
                </a:solidFill>
                <a:latin typeface="+mj-lt"/>
                <a:ea typeface="+mj-ea"/>
                <a:cs typeface="+mj-cs"/>
              </a:rPr>
              <a:t>Questions</a:t>
            </a:r>
          </a:p>
        </p:txBody>
      </p:sp>
    </p:spTree>
    <p:extLst>
      <p:ext uri="{BB962C8B-B14F-4D97-AF65-F5344CB8AC3E}">
        <p14:creationId xmlns:p14="http://schemas.microsoft.com/office/powerpoint/2010/main" val="92755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1049">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A18C0-FF56-4F1E-9E15-4C2FFBE7D3D7}"/>
              </a:ext>
            </a:extLst>
          </p:cNvPr>
          <p:cNvSpPr>
            <a:spLocks noGrp="1"/>
          </p:cNvSpPr>
          <p:nvPr>
            <p:ph type="title"/>
          </p:nvPr>
        </p:nvSpPr>
        <p:spPr>
          <a:xfrm>
            <a:off x="5021821" y="3812954"/>
            <a:ext cx="6465287" cy="1516014"/>
          </a:xfrm>
        </p:spPr>
        <p:txBody>
          <a:bodyPr vert="horz" lIns="91440" tIns="45720" rIns="91440" bIns="45720" rtlCol="0" anchor="b">
            <a:normAutofit/>
          </a:bodyPr>
          <a:lstStyle/>
          <a:p>
            <a:br>
              <a:rPr lang="en-US" kern="1200">
                <a:solidFill>
                  <a:srgbClr val="FFFFFF"/>
                </a:solidFill>
                <a:latin typeface="+mj-lt"/>
                <a:ea typeface="+mj-ea"/>
                <a:cs typeface="+mj-cs"/>
              </a:rPr>
            </a:br>
            <a:r>
              <a:rPr lang="en-US" kern="1200">
                <a:solidFill>
                  <a:srgbClr val="FFFFFF"/>
                </a:solidFill>
                <a:latin typeface="+mj-lt"/>
                <a:ea typeface="+mj-ea"/>
                <a:cs typeface="+mj-cs"/>
              </a:rPr>
              <a:t>How do we see barristers?</a:t>
            </a:r>
          </a:p>
        </p:txBody>
      </p:sp>
      <p:cxnSp>
        <p:nvCxnSpPr>
          <p:cNvPr id="1052" name="Straight Connector 1051">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34" name="Picture 10" descr="See related image detail">
            <a:extLst>
              <a:ext uri="{FF2B5EF4-FFF2-40B4-BE49-F238E27FC236}">
                <a16:creationId xmlns:a16="http://schemas.microsoft.com/office/drawing/2014/main" id="{FD1C71F6-2112-68A5-97A1-FB764DB0AB7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448" b="-2"/>
          <a:stretch/>
        </p:blipFill>
        <p:spPr bwMode="auto">
          <a:xfrm>
            <a:off x="317635" y="321733"/>
            <a:ext cx="4160452" cy="62145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 barrister">
            <a:extLst>
              <a:ext uri="{FF2B5EF4-FFF2-40B4-BE49-F238E27FC236}">
                <a16:creationId xmlns:a16="http://schemas.microsoft.com/office/drawing/2014/main" id="{7590F6B8-2FFC-2790-F156-4440D1DD57E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7937" r="2" b="27938"/>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91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35F7DC-9AC9-7765-8B4B-0A074827DB43}"/>
              </a:ext>
            </a:extLst>
          </p:cNvPr>
          <p:cNvSpPr>
            <a:spLocks noGrp="1"/>
          </p:cNvSpPr>
          <p:nvPr>
            <p:ph type="title"/>
          </p:nvPr>
        </p:nvSpPr>
        <p:spPr/>
        <p:txBody>
          <a:bodyPr/>
          <a:lstStyle/>
          <a:p>
            <a:endParaRPr lang="en-AU"/>
          </a:p>
        </p:txBody>
      </p:sp>
      <p:sp>
        <p:nvSpPr>
          <p:cNvPr id="6" name="Content Placeholder 5">
            <a:extLst>
              <a:ext uri="{FF2B5EF4-FFF2-40B4-BE49-F238E27FC236}">
                <a16:creationId xmlns:a16="http://schemas.microsoft.com/office/drawing/2014/main" id="{EA020D38-7D60-5666-A50B-A8C9EF7C00A8}"/>
              </a:ext>
            </a:extLst>
          </p:cNvPr>
          <p:cNvSpPr>
            <a:spLocks noGrp="1"/>
          </p:cNvSpPr>
          <p:nvPr>
            <p:ph idx="1"/>
          </p:nvPr>
        </p:nvSpPr>
        <p:spPr/>
        <p:txBody>
          <a:bodyPr/>
          <a:lstStyle/>
          <a:p>
            <a:endParaRPr lang="en-AU"/>
          </a:p>
        </p:txBody>
      </p:sp>
      <p:pic>
        <p:nvPicPr>
          <p:cNvPr id="7" name="Content Placeholder 3">
            <a:extLst>
              <a:ext uri="{FF2B5EF4-FFF2-40B4-BE49-F238E27FC236}">
                <a16:creationId xmlns:a16="http://schemas.microsoft.com/office/drawing/2014/main" id="{987A55E7-29B0-0589-4B25-24FD7B006D4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3846"/>
          <a:stretch/>
        </p:blipFill>
        <p:spPr>
          <a:xfrm>
            <a:off x="184890" y="-60809"/>
            <a:ext cx="12191980" cy="6857999"/>
          </a:xfrm>
          <a:prstGeom prst="rect">
            <a:avLst/>
          </a:prstGeom>
        </p:spPr>
      </p:pic>
    </p:spTree>
    <p:extLst>
      <p:ext uri="{BB962C8B-B14F-4D97-AF65-F5344CB8AC3E}">
        <p14:creationId xmlns:p14="http://schemas.microsoft.com/office/powerpoint/2010/main" val="365255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ADC9A5C-24F4-B1D4-CBBC-860A9EBA330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Profile of Australian barristers 2021</a:t>
            </a:r>
          </a:p>
        </p:txBody>
      </p:sp>
      <p:graphicFrame>
        <p:nvGraphicFramePr>
          <p:cNvPr id="4" name="Table 3">
            <a:extLst>
              <a:ext uri="{FF2B5EF4-FFF2-40B4-BE49-F238E27FC236}">
                <a16:creationId xmlns:a16="http://schemas.microsoft.com/office/drawing/2014/main" id="{C6953E95-79E4-FE0F-4987-D307D839DA88}"/>
              </a:ext>
            </a:extLst>
          </p:cNvPr>
          <p:cNvGraphicFramePr>
            <a:graphicFrameLocks noGrp="1"/>
          </p:cNvGraphicFramePr>
          <p:nvPr>
            <p:extLst>
              <p:ext uri="{D42A27DB-BD31-4B8C-83A1-F6EECF244321}">
                <p14:modId xmlns:p14="http://schemas.microsoft.com/office/powerpoint/2010/main" val="474524985"/>
              </p:ext>
            </p:extLst>
          </p:nvPr>
        </p:nvGraphicFramePr>
        <p:xfrm>
          <a:off x="1184101" y="1966293"/>
          <a:ext cx="9823798" cy="4452170"/>
        </p:xfrm>
        <a:graphic>
          <a:graphicData uri="http://schemas.openxmlformats.org/drawingml/2006/table">
            <a:tbl>
              <a:tblPr firstRow="1" bandRow="1">
                <a:noFill/>
              </a:tblPr>
              <a:tblGrid>
                <a:gridCol w="2410791">
                  <a:extLst>
                    <a:ext uri="{9D8B030D-6E8A-4147-A177-3AD203B41FA5}">
                      <a16:colId xmlns:a16="http://schemas.microsoft.com/office/drawing/2014/main" val="3482887286"/>
                    </a:ext>
                  </a:extLst>
                </a:gridCol>
                <a:gridCol w="2459192">
                  <a:extLst>
                    <a:ext uri="{9D8B030D-6E8A-4147-A177-3AD203B41FA5}">
                      <a16:colId xmlns:a16="http://schemas.microsoft.com/office/drawing/2014/main" val="507089740"/>
                    </a:ext>
                  </a:extLst>
                </a:gridCol>
                <a:gridCol w="1986472">
                  <a:extLst>
                    <a:ext uri="{9D8B030D-6E8A-4147-A177-3AD203B41FA5}">
                      <a16:colId xmlns:a16="http://schemas.microsoft.com/office/drawing/2014/main" val="3382399045"/>
                    </a:ext>
                  </a:extLst>
                </a:gridCol>
                <a:gridCol w="1660562">
                  <a:extLst>
                    <a:ext uri="{9D8B030D-6E8A-4147-A177-3AD203B41FA5}">
                      <a16:colId xmlns:a16="http://schemas.microsoft.com/office/drawing/2014/main" val="1409847622"/>
                    </a:ext>
                  </a:extLst>
                </a:gridCol>
                <a:gridCol w="1306781">
                  <a:extLst>
                    <a:ext uri="{9D8B030D-6E8A-4147-A177-3AD203B41FA5}">
                      <a16:colId xmlns:a16="http://schemas.microsoft.com/office/drawing/2014/main" val="1439829619"/>
                    </a:ext>
                  </a:extLst>
                </a:gridCol>
              </a:tblGrid>
              <a:tr h="463700">
                <a:tc gridSpan="5">
                  <a:txBody>
                    <a:bodyPr/>
                    <a:lstStyle/>
                    <a:p>
                      <a:r>
                        <a:rPr lang="en-AU" sz="1700" b="1" cap="none" spc="0" dirty="0">
                          <a:solidFill>
                            <a:schemeClr val="tx1"/>
                          </a:solidFill>
                        </a:rPr>
                        <a:t>Membership statistics, January 2021 (Australian Bar Association)</a:t>
                      </a:r>
                    </a:p>
                  </a:txBody>
                  <a:tcPr marL="68096" marR="93335" marT="19456" marB="145919" anchor="b">
                    <a:lnL w="12700" cmpd="sng">
                      <a:noFill/>
                    </a:lnL>
                    <a:lnR w="12700" cmpd="sng">
                      <a:noFill/>
                    </a:lnR>
                    <a:lnT w="9525" cap="flat" cmpd="sng" algn="ctr">
                      <a:noFill/>
                      <a:prstDash val="solid"/>
                    </a:lnT>
                    <a:lnB w="38100" cmpd="sng">
                      <a:noFill/>
                    </a:ln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677931913"/>
                  </a:ext>
                </a:extLst>
              </a:tr>
              <a:tr h="398847">
                <a:tc>
                  <a:txBody>
                    <a:bodyPr/>
                    <a:lstStyle/>
                    <a:p>
                      <a:pPr algn="l" fontAlgn="b"/>
                      <a:r>
                        <a:rPr lang="en-AU" sz="1300" b="1" cap="none" spc="0">
                          <a:solidFill>
                            <a:schemeClr val="tx1"/>
                          </a:solidFill>
                          <a:effectLst/>
                        </a:rPr>
                        <a:t>State or Territory</a:t>
                      </a:r>
                    </a:p>
                  </a:txBody>
                  <a:tcPr marL="68096" marR="93335" marT="19456" marB="145919" anchor="b">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algn="l" fontAlgn="b"/>
                      <a:r>
                        <a:rPr lang="en-AU" sz="1300" b="1" cap="none" spc="0">
                          <a:solidFill>
                            <a:schemeClr val="tx1"/>
                          </a:solidFill>
                          <a:effectLst/>
                        </a:rPr>
                        <a:t>Practising Counsel</a:t>
                      </a:r>
                    </a:p>
                  </a:txBody>
                  <a:tcPr marL="68096" marR="93335" marT="19456" marB="145919" anchor="b">
                    <a:lnL w="12700" cmpd="sng">
                      <a:noFill/>
                      <a:prstDash val="solid"/>
                    </a:lnL>
                    <a:lnR w="12700" cmpd="sng">
                      <a:noFill/>
                      <a:prstDash val="solid"/>
                    </a:lnR>
                    <a:lnT w="38100" cmpd="sng">
                      <a:noFill/>
                    </a:lnT>
                    <a:lnB w="9525" cap="flat" cmpd="sng" algn="ctr">
                      <a:noFill/>
                      <a:prstDash val="solid"/>
                    </a:lnB>
                    <a:noFill/>
                  </a:tcPr>
                </a:tc>
                <a:tc>
                  <a:txBody>
                    <a:bodyPr/>
                    <a:lstStyle/>
                    <a:p>
                      <a:pPr algn="l" fontAlgn="b"/>
                      <a:r>
                        <a:rPr lang="en-AU" sz="1300" b="1" cap="none" spc="0" dirty="0">
                          <a:solidFill>
                            <a:schemeClr val="tx1"/>
                          </a:solidFill>
                          <a:effectLst/>
                        </a:rPr>
                        <a:t>Female</a:t>
                      </a:r>
                    </a:p>
                  </a:txBody>
                  <a:tcPr marL="68096" marR="93335" marT="19456" marB="145919" anchor="b">
                    <a:lnL w="12700" cmpd="sng">
                      <a:noFill/>
                      <a:prstDash val="solid"/>
                    </a:lnL>
                    <a:lnR w="12700" cmpd="sng">
                      <a:noFill/>
                      <a:prstDash val="solid"/>
                    </a:lnR>
                    <a:lnT w="38100" cmpd="sng">
                      <a:noFill/>
                    </a:lnT>
                    <a:lnB w="9525" cap="flat" cmpd="sng" algn="ctr">
                      <a:noFill/>
                      <a:prstDash val="solid"/>
                    </a:lnB>
                    <a:solidFill>
                      <a:srgbClr val="FFCCFF"/>
                    </a:solidFill>
                  </a:tcPr>
                </a:tc>
                <a:tc>
                  <a:txBody>
                    <a:bodyPr/>
                    <a:lstStyle/>
                    <a:p>
                      <a:pPr algn="l" fontAlgn="b"/>
                      <a:r>
                        <a:rPr lang="en-AU" sz="1300" b="1" cap="none" spc="0" dirty="0">
                          <a:solidFill>
                            <a:schemeClr val="tx1"/>
                          </a:solidFill>
                          <a:effectLst/>
                        </a:rPr>
                        <a:t>Male</a:t>
                      </a:r>
                    </a:p>
                  </a:txBody>
                  <a:tcPr marL="68096" marR="93335" marT="19456" marB="145919" anchor="b">
                    <a:lnL w="12700" cmpd="sng">
                      <a:noFill/>
                      <a:prstDash val="solid"/>
                    </a:lnL>
                    <a:lnR w="12700" cmpd="sng">
                      <a:noFill/>
                      <a:prstDash val="solid"/>
                    </a:lnR>
                    <a:lnT w="38100" cmpd="sng">
                      <a:noFill/>
                    </a:lnT>
                    <a:lnB w="9525" cap="flat" cmpd="sng" algn="ctr">
                      <a:noFill/>
                      <a:prstDash val="solid"/>
                    </a:lnB>
                    <a:noFill/>
                  </a:tcPr>
                </a:tc>
                <a:tc>
                  <a:txBody>
                    <a:bodyPr/>
                    <a:lstStyle/>
                    <a:p>
                      <a:pPr algn="l" fontAlgn="b"/>
                      <a:r>
                        <a:rPr lang="en-AU" sz="1300" b="1" cap="none" spc="0">
                          <a:solidFill>
                            <a:schemeClr val="tx1"/>
                          </a:solidFill>
                          <a:effectLst/>
                        </a:rPr>
                        <a:t>Unspecified</a:t>
                      </a:r>
                    </a:p>
                  </a:txBody>
                  <a:tcPr marL="68096" marR="93335" marT="19456" marB="145919" anchor="b">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1512977345"/>
                  </a:ext>
                </a:extLst>
              </a:tr>
              <a:tr h="398847">
                <a:tc>
                  <a:txBody>
                    <a:bodyPr/>
                    <a:lstStyle/>
                    <a:p>
                      <a:pPr algn="l" fontAlgn="t"/>
                      <a:r>
                        <a:rPr lang="en-AU" sz="1300" cap="none" spc="0">
                          <a:solidFill>
                            <a:schemeClr val="tx1"/>
                          </a:solidFill>
                          <a:effectLst/>
                        </a:rPr>
                        <a:t>ACT</a:t>
                      </a:r>
                    </a:p>
                  </a:txBody>
                  <a:tcPr marL="68096" marR="93335" marT="19456" marB="145919">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dirty="0">
                          <a:solidFill>
                            <a:schemeClr val="tx1"/>
                          </a:solidFill>
                          <a:effectLst/>
                        </a:rPr>
                        <a:t>63</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dirty="0">
                          <a:solidFill>
                            <a:schemeClr val="tx1"/>
                          </a:solidFill>
                          <a:effectLst/>
                        </a:rPr>
                        <a:t>13 (20%)</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rgbClr val="FFCCFF"/>
                    </a:solidFill>
                  </a:tcPr>
                </a:tc>
                <a:tc>
                  <a:txBody>
                    <a:bodyPr/>
                    <a:lstStyle/>
                    <a:p>
                      <a:pPr fontAlgn="t"/>
                      <a:r>
                        <a:rPr lang="en-AU" sz="1300" cap="none" spc="0">
                          <a:solidFill>
                            <a:schemeClr val="tx1"/>
                          </a:solidFill>
                          <a:effectLst/>
                        </a:rPr>
                        <a:t>50</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a:solidFill>
                            <a:schemeClr val="tx1"/>
                          </a:solidFill>
                          <a:effectLst/>
                        </a:rPr>
                        <a:t> </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757476996"/>
                  </a:ext>
                </a:extLst>
              </a:tr>
              <a:tr h="398847">
                <a:tc>
                  <a:txBody>
                    <a:bodyPr/>
                    <a:lstStyle/>
                    <a:p>
                      <a:pPr algn="l" fontAlgn="t"/>
                      <a:r>
                        <a:rPr lang="en-AU" sz="1300" cap="none" spc="0">
                          <a:solidFill>
                            <a:schemeClr val="tx1"/>
                          </a:solidFill>
                          <a:effectLst/>
                        </a:rPr>
                        <a:t>NSW</a:t>
                      </a:r>
                    </a:p>
                  </a:txBody>
                  <a:tcPr marL="68096" marR="93335" marT="19456" marB="145919">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a:solidFill>
                            <a:schemeClr val="tx1"/>
                          </a:solidFill>
                          <a:effectLst/>
                        </a:rPr>
                        <a:t>2391</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a:solidFill>
                            <a:schemeClr val="tx1"/>
                          </a:solidFill>
                          <a:effectLst/>
                        </a:rPr>
                        <a:t>571 (23.9%)</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solidFill>
                      <a:srgbClr val="FFCCFF"/>
                    </a:solidFill>
                  </a:tcPr>
                </a:tc>
                <a:tc>
                  <a:txBody>
                    <a:bodyPr/>
                    <a:lstStyle/>
                    <a:p>
                      <a:pPr fontAlgn="t"/>
                      <a:r>
                        <a:rPr lang="en-AU" sz="1300" cap="none" spc="0">
                          <a:solidFill>
                            <a:schemeClr val="tx1"/>
                          </a:solidFill>
                          <a:effectLst/>
                        </a:rPr>
                        <a:t>1820</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dirty="0">
                          <a:solidFill>
                            <a:schemeClr val="tx1"/>
                          </a:solidFill>
                          <a:effectLst/>
                        </a:rPr>
                        <a:t> </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615520022"/>
                  </a:ext>
                </a:extLst>
              </a:tr>
              <a:tr h="398847">
                <a:tc>
                  <a:txBody>
                    <a:bodyPr/>
                    <a:lstStyle/>
                    <a:p>
                      <a:pPr algn="l" fontAlgn="t"/>
                      <a:r>
                        <a:rPr lang="en-AU" sz="1300" cap="none" spc="0">
                          <a:solidFill>
                            <a:schemeClr val="tx1"/>
                          </a:solidFill>
                          <a:effectLst/>
                        </a:rPr>
                        <a:t>NT</a:t>
                      </a:r>
                    </a:p>
                  </a:txBody>
                  <a:tcPr marL="68096" marR="93335" marT="19456" marB="145919">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a:solidFill>
                            <a:schemeClr val="tx1"/>
                          </a:solidFill>
                          <a:effectLst/>
                        </a:rPr>
                        <a:t>28</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dirty="0">
                          <a:solidFill>
                            <a:schemeClr val="tx1"/>
                          </a:solidFill>
                          <a:effectLst/>
                        </a:rPr>
                        <a:t>9 (32%)</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rgbClr val="FFCCFF"/>
                    </a:solidFill>
                  </a:tcPr>
                </a:tc>
                <a:tc>
                  <a:txBody>
                    <a:bodyPr/>
                    <a:lstStyle/>
                    <a:p>
                      <a:pPr fontAlgn="t"/>
                      <a:r>
                        <a:rPr lang="en-AU" sz="1300" cap="none" spc="0">
                          <a:solidFill>
                            <a:schemeClr val="tx1"/>
                          </a:solidFill>
                          <a:effectLst/>
                        </a:rPr>
                        <a:t>19</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a:solidFill>
                            <a:schemeClr val="tx1"/>
                          </a:solidFill>
                          <a:effectLst/>
                        </a:rPr>
                        <a:t> </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582673136"/>
                  </a:ext>
                </a:extLst>
              </a:tr>
              <a:tr h="398847">
                <a:tc>
                  <a:txBody>
                    <a:bodyPr/>
                    <a:lstStyle/>
                    <a:p>
                      <a:pPr algn="l" fontAlgn="t"/>
                      <a:r>
                        <a:rPr lang="en-AU" sz="1300" cap="none" spc="0">
                          <a:solidFill>
                            <a:schemeClr val="tx1"/>
                          </a:solidFill>
                          <a:effectLst/>
                        </a:rPr>
                        <a:t>QLD</a:t>
                      </a:r>
                    </a:p>
                  </a:txBody>
                  <a:tcPr marL="68096" marR="93335" marT="19456" marB="145919">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a:solidFill>
                            <a:schemeClr val="tx1"/>
                          </a:solidFill>
                          <a:effectLst/>
                        </a:rPr>
                        <a:t>1146</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dirty="0">
                          <a:solidFill>
                            <a:schemeClr val="tx1"/>
                          </a:solidFill>
                          <a:effectLst/>
                        </a:rPr>
                        <a:t>280 (24.4%)</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solidFill>
                      <a:srgbClr val="FFCCFF"/>
                    </a:solidFill>
                  </a:tcPr>
                </a:tc>
                <a:tc>
                  <a:txBody>
                    <a:bodyPr/>
                    <a:lstStyle/>
                    <a:p>
                      <a:pPr fontAlgn="t"/>
                      <a:r>
                        <a:rPr lang="en-AU" sz="1300" cap="none" spc="0">
                          <a:solidFill>
                            <a:schemeClr val="tx1"/>
                          </a:solidFill>
                          <a:effectLst/>
                        </a:rPr>
                        <a:t>866</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a:solidFill>
                            <a:schemeClr val="tx1"/>
                          </a:solidFill>
                          <a:effectLst/>
                        </a:rPr>
                        <a:t> </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546195913"/>
                  </a:ext>
                </a:extLst>
              </a:tr>
              <a:tr h="398847">
                <a:tc>
                  <a:txBody>
                    <a:bodyPr/>
                    <a:lstStyle/>
                    <a:p>
                      <a:pPr algn="l" fontAlgn="t"/>
                      <a:r>
                        <a:rPr lang="en-AU" sz="1300" cap="none" spc="0">
                          <a:solidFill>
                            <a:schemeClr val="tx1"/>
                          </a:solidFill>
                          <a:effectLst/>
                        </a:rPr>
                        <a:t>SA</a:t>
                      </a:r>
                    </a:p>
                  </a:txBody>
                  <a:tcPr marL="68096" marR="93335" marT="19456" marB="145919">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a:solidFill>
                            <a:schemeClr val="tx1"/>
                          </a:solidFill>
                          <a:effectLst/>
                        </a:rPr>
                        <a:t>240</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a:solidFill>
                            <a:schemeClr val="tx1"/>
                          </a:solidFill>
                          <a:effectLst/>
                        </a:rPr>
                        <a:t>64 (26.7%)</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rgbClr val="FFCCFF"/>
                    </a:solidFill>
                  </a:tcPr>
                </a:tc>
                <a:tc>
                  <a:txBody>
                    <a:bodyPr/>
                    <a:lstStyle/>
                    <a:p>
                      <a:pPr fontAlgn="t"/>
                      <a:r>
                        <a:rPr lang="en-AU" sz="1300" cap="none" spc="0">
                          <a:solidFill>
                            <a:schemeClr val="tx1"/>
                          </a:solidFill>
                          <a:effectLst/>
                        </a:rPr>
                        <a:t>176</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a:solidFill>
                            <a:schemeClr val="tx1"/>
                          </a:solidFill>
                          <a:effectLst/>
                        </a:rPr>
                        <a:t> </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837619139"/>
                  </a:ext>
                </a:extLst>
              </a:tr>
              <a:tr h="398847">
                <a:tc>
                  <a:txBody>
                    <a:bodyPr/>
                    <a:lstStyle/>
                    <a:p>
                      <a:pPr algn="l" fontAlgn="t"/>
                      <a:r>
                        <a:rPr lang="en-AU" sz="1300" cap="none" spc="0">
                          <a:solidFill>
                            <a:schemeClr val="tx1"/>
                          </a:solidFill>
                          <a:effectLst/>
                        </a:rPr>
                        <a:t>TAS</a:t>
                      </a:r>
                    </a:p>
                  </a:txBody>
                  <a:tcPr marL="68096" marR="93335" marT="19456" marB="145919">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a:solidFill>
                            <a:schemeClr val="tx1"/>
                          </a:solidFill>
                          <a:effectLst/>
                        </a:rPr>
                        <a:t>40</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dirty="0">
                          <a:solidFill>
                            <a:schemeClr val="tx1"/>
                          </a:solidFill>
                          <a:effectLst/>
                        </a:rPr>
                        <a:t>7 (17.5%)</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solidFill>
                      <a:srgbClr val="FFCCFF"/>
                    </a:solidFill>
                  </a:tcPr>
                </a:tc>
                <a:tc>
                  <a:txBody>
                    <a:bodyPr/>
                    <a:lstStyle/>
                    <a:p>
                      <a:pPr fontAlgn="t"/>
                      <a:r>
                        <a:rPr lang="en-AU" sz="1300" cap="none" spc="0">
                          <a:solidFill>
                            <a:schemeClr val="tx1"/>
                          </a:solidFill>
                          <a:effectLst/>
                        </a:rPr>
                        <a:t>31</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a:solidFill>
                            <a:schemeClr val="tx1"/>
                          </a:solidFill>
                          <a:effectLst/>
                        </a:rPr>
                        <a:t>2</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931123472"/>
                  </a:ext>
                </a:extLst>
              </a:tr>
              <a:tr h="398847">
                <a:tc>
                  <a:txBody>
                    <a:bodyPr/>
                    <a:lstStyle/>
                    <a:p>
                      <a:pPr algn="l" fontAlgn="t"/>
                      <a:r>
                        <a:rPr lang="en-AU" sz="1300" cap="none" spc="0">
                          <a:solidFill>
                            <a:schemeClr val="tx1"/>
                          </a:solidFill>
                          <a:effectLst/>
                        </a:rPr>
                        <a:t>VIC</a:t>
                      </a:r>
                    </a:p>
                  </a:txBody>
                  <a:tcPr marL="68096" marR="93335" marT="19456" marB="145919">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a:solidFill>
                            <a:schemeClr val="tx1"/>
                          </a:solidFill>
                          <a:effectLst/>
                        </a:rPr>
                        <a:t>2211</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dirty="0">
                          <a:solidFill>
                            <a:schemeClr val="tx1"/>
                          </a:solidFill>
                          <a:effectLst/>
                        </a:rPr>
                        <a:t>690 (31.2%)</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rgbClr val="FFCCFF"/>
                    </a:solidFill>
                  </a:tcPr>
                </a:tc>
                <a:tc>
                  <a:txBody>
                    <a:bodyPr/>
                    <a:lstStyle/>
                    <a:p>
                      <a:pPr fontAlgn="t"/>
                      <a:r>
                        <a:rPr lang="en-AU" sz="1300" cap="none" spc="0">
                          <a:solidFill>
                            <a:schemeClr val="tx1"/>
                          </a:solidFill>
                          <a:effectLst/>
                        </a:rPr>
                        <a:t>1521</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cap="none" spc="0">
                          <a:solidFill>
                            <a:schemeClr val="tx1"/>
                          </a:solidFill>
                          <a:effectLst/>
                        </a:rPr>
                        <a:t> </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319162129"/>
                  </a:ext>
                </a:extLst>
              </a:tr>
              <a:tr h="398847">
                <a:tc>
                  <a:txBody>
                    <a:bodyPr/>
                    <a:lstStyle/>
                    <a:p>
                      <a:pPr algn="l" fontAlgn="t"/>
                      <a:r>
                        <a:rPr lang="en-AU" sz="1300" cap="none" spc="0">
                          <a:solidFill>
                            <a:schemeClr val="tx1"/>
                          </a:solidFill>
                          <a:effectLst/>
                        </a:rPr>
                        <a:t>WA</a:t>
                      </a:r>
                    </a:p>
                  </a:txBody>
                  <a:tcPr marL="68096" marR="93335" marT="19456" marB="145919">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a:solidFill>
                            <a:schemeClr val="tx1"/>
                          </a:solidFill>
                          <a:effectLst/>
                        </a:rPr>
                        <a:t>260</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dirty="0">
                          <a:solidFill>
                            <a:schemeClr val="tx1"/>
                          </a:solidFill>
                          <a:effectLst/>
                        </a:rPr>
                        <a:t>67 (25.7%)</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solidFill>
                      <a:srgbClr val="FFCCFF"/>
                    </a:solidFill>
                  </a:tcPr>
                </a:tc>
                <a:tc>
                  <a:txBody>
                    <a:bodyPr/>
                    <a:lstStyle/>
                    <a:p>
                      <a:pPr fontAlgn="t"/>
                      <a:r>
                        <a:rPr lang="en-AU" sz="1300" cap="none" spc="0">
                          <a:solidFill>
                            <a:schemeClr val="tx1"/>
                          </a:solidFill>
                          <a:effectLst/>
                        </a:rPr>
                        <a:t>193</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fontAlgn="t"/>
                      <a:r>
                        <a:rPr lang="en-AU" sz="1300" cap="none" spc="0">
                          <a:solidFill>
                            <a:schemeClr val="tx1"/>
                          </a:solidFill>
                          <a:effectLst/>
                        </a:rPr>
                        <a:t> </a:t>
                      </a:r>
                    </a:p>
                  </a:txBody>
                  <a:tcPr marL="68096" marR="93335" marT="19456" marB="145919">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476043084"/>
                  </a:ext>
                </a:extLst>
              </a:tr>
              <a:tr h="398847">
                <a:tc>
                  <a:txBody>
                    <a:bodyPr/>
                    <a:lstStyle/>
                    <a:p>
                      <a:pPr algn="l" fontAlgn="t"/>
                      <a:r>
                        <a:rPr lang="en-AU" sz="1300" b="1" cap="none" spc="0">
                          <a:solidFill>
                            <a:schemeClr val="tx1"/>
                          </a:solidFill>
                          <a:effectLst/>
                        </a:rPr>
                        <a:t>Total</a:t>
                      </a:r>
                    </a:p>
                  </a:txBody>
                  <a:tcPr marL="68096" marR="93335" marT="19456" marB="145919">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b="1" cap="none" spc="0">
                          <a:solidFill>
                            <a:schemeClr val="tx1"/>
                          </a:solidFill>
                          <a:effectLst/>
                        </a:rPr>
                        <a:t>6379</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b="1" cap="none" spc="0" dirty="0">
                          <a:solidFill>
                            <a:schemeClr val="tx1"/>
                          </a:solidFill>
                          <a:effectLst/>
                        </a:rPr>
                        <a:t>1701 (26.7%)</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rgbClr val="FFCCFF"/>
                    </a:solidFill>
                  </a:tcPr>
                </a:tc>
                <a:tc>
                  <a:txBody>
                    <a:bodyPr/>
                    <a:lstStyle/>
                    <a:p>
                      <a:pPr fontAlgn="t"/>
                      <a:r>
                        <a:rPr lang="en-AU" sz="1300" b="1" cap="none" spc="0">
                          <a:solidFill>
                            <a:schemeClr val="tx1"/>
                          </a:solidFill>
                          <a:effectLst/>
                        </a:rPr>
                        <a:t>4676</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r>
                        <a:rPr lang="en-AU" sz="1300" b="1" cap="none" spc="0" dirty="0">
                          <a:solidFill>
                            <a:schemeClr val="tx1"/>
                          </a:solidFill>
                          <a:effectLst/>
                        </a:rPr>
                        <a:t>2</a:t>
                      </a:r>
                    </a:p>
                  </a:txBody>
                  <a:tcPr marL="68096" marR="93335" marT="19456" marB="14591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194182005"/>
                  </a:ext>
                </a:extLst>
              </a:tr>
            </a:tbl>
          </a:graphicData>
        </a:graphic>
      </p:graphicFrame>
    </p:spTree>
    <p:extLst>
      <p:ext uri="{BB962C8B-B14F-4D97-AF65-F5344CB8AC3E}">
        <p14:creationId xmlns:p14="http://schemas.microsoft.com/office/powerpoint/2010/main" val="276916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1F5D-15D9-43EE-A07A-AB9B76951B52}"/>
              </a:ext>
            </a:extLst>
          </p:cNvPr>
          <p:cNvSpPr>
            <a:spLocks noGrp="1"/>
          </p:cNvSpPr>
          <p:nvPr>
            <p:ph type="title"/>
          </p:nvPr>
        </p:nvSpPr>
        <p:spPr>
          <a:xfrm>
            <a:off x="838200" y="557188"/>
            <a:ext cx="10515600" cy="1133499"/>
          </a:xfrm>
          <a:solidFill>
            <a:schemeClr val="accent1">
              <a:lumMod val="75000"/>
            </a:schemeClr>
          </a:solidFill>
        </p:spPr>
        <p:txBody>
          <a:bodyPr>
            <a:normAutofit fontScale="90000"/>
          </a:bodyPr>
          <a:lstStyle/>
          <a:p>
            <a:pPr algn="ctr"/>
            <a:r>
              <a:rPr lang="en-AU" sz="5200" b="1" dirty="0">
                <a:solidFill>
                  <a:schemeClr val="bg1"/>
                </a:solidFill>
              </a:rPr>
              <a:t>Snapshot of the NSW Bar</a:t>
            </a:r>
            <a:br>
              <a:rPr lang="en-AU" sz="5200" b="1" dirty="0">
                <a:solidFill>
                  <a:schemeClr val="bg1"/>
                </a:solidFill>
              </a:rPr>
            </a:br>
            <a:r>
              <a:rPr lang="en-GB" sz="2400" dirty="0">
                <a:solidFill>
                  <a:schemeClr val="bg1"/>
                </a:solidFill>
                <a:hlinkClick r:id="rId2">
                  <a:extLst>
                    <a:ext uri="{A12FA001-AC4F-418D-AE19-62706E023703}">
                      <ahyp:hlinkClr xmlns:ahyp="http://schemas.microsoft.com/office/drawing/2018/hyperlinkcolor" val="tx"/>
                    </a:ext>
                  </a:extLst>
                </a:hlinkClick>
              </a:rPr>
              <a:t>Statistics | New South Wales Bar Association (nswbar.asn.au)</a:t>
            </a:r>
            <a:r>
              <a:rPr lang="en-GB" sz="2400" dirty="0">
                <a:solidFill>
                  <a:schemeClr val="bg1"/>
                </a:solidFill>
              </a:rPr>
              <a:t> at 30 September 2022</a:t>
            </a:r>
            <a:endParaRPr lang="en-AU" sz="5200" b="1" dirty="0">
              <a:solidFill>
                <a:schemeClr val="bg1"/>
              </a:solidFill>
            </a:endParaRPr>
          </a:p>
        </p:txBody>
      </p:sp>
      <p:graphicFrame>
        <p:nvGraphicFramePr>
          <p:cNvPr id="5" name="Content Placeholder 2">
            <a:extLst>
              <a:ext uri="{FF2B5EF4-FFF2-40B4-BE49-F238E27FC236}">
                <a16:creationId xmlns:a16="http://schemas.microsoft.com/office/drawing/2014/main" id="{8D9BAB85-7D13-4D5F-B135-CB2F07D7A2B4}"/>
              </a:ext>
            </a:extLst>
          </p:cNvPr>
          <p:cNvGraphicFramePr>
            <a:graphicFrameLocks noGrp="1"/>
          </p:cNvGraphicFramePr>
          <p:nvPr>
            <p:ph idx="1"/>
            <p:extLst>
              <p:ext uri="{D42A27DB-BD31-4B8C-83A1-F6EECF244321}">
                <p14:modId xmlns:p14="http://schemas.microsoft.com/office/powerpoint/2010/main" val="371541709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14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D6F7-CC36-53F4-D31D-26C93AFBFB27}"/>
              </a:ext>
            </a:extLst>
          </p:cNvPr>
          <p:cNvSpPr>
            <a:spLocks noGrp="1"/>
          </p:cNvSpPr>
          <p:nvPr>
            <p:ph type="title"/>
          </p:nvPr>
        </p:nvSpPr>
        <p:spPr>
          <a:xfrm>
            <a:off x="836087" y="873135"/>
            <a:ext cx="3494362" cy="4930246"/>
          </a:xfrm>
        </p:spPr>
        <p:txBody>
          <a:bodyPr>
            <a:normAutofit/>
          </a:bodyPr>
          <a:lstStyle/>
          <a:p>
            <a:pPr algn="r"/>
            <a:r>
              <a:rPr lang="en-AU" sz="3600" b="1" dirty="0">
                <a:solidFill>
                  <a:schemeClr val="accent1"/>
                </a:solidFill>
              </a:rPr>
              <a:t>National Attrition </a:t>
            </a:r>
            <a:br>
              <a:rPr lang="en-AU" sz="3600" b="1" dirty="0">
                <a:solidFill>
                  <a:schemeClr val="accent1"/>
                </a:solidFill>
              </a:rPr>
            </a:br>
            <a:r>
              <a:rPr lang="en-AU" sz="3600" b="1" dirty="0">
                <a:solidFill>
                  <a:schemeClr val="accent1"/>
                </a:solidFill>
              </a:rPr>
              <a:t>and </a:t>
            </a:r>
            <a:br>
              <a:rPr lang="en-AU" sz="3600" b="1" dirty="0">
                <a:solidFill>
                  <a:schemeClr val="accent1"/>
                </a:solidFill>
              </a:rPr>
            </a:br>
            <a:r>
              <a:rPr lang="en-AU" sz="3600" b="1" dirty="0">
                <a:solidFill>
                  <a:schemeClr val="accent1"/>
                </a:solidFill>
              </a:rPr>
              <a:t>Re-engagement Study </a:t>
            </a:r>
            <a:br>
              <a:rPr lang="en-AU" sz="3600" b="1" dirty="0">
                <a:solidFill>
                  <a:schemeClr val="accent1"/>
                </a:solidFill>
              </a:rPr>
            </a:br>
            <a:r>
              <a:rPr lang="en-AU" sz="3600" b="1" dirty="0">
                <a:solidFill>
                  <a:schemeClr val="accent1"/>
                </a:solidFill>
              </a:rPr>
              <a:t>(NARS) 2014</a:t>
            </a:r>
            <a:endParaRPr lang="en-AU" sz="3600" dirty="0">
              <a:solidFill>
                <a:schemeClr val="accent1"/>
              </a:solidFill>
            </a:endParaRPr>
          </a:p>
        </p:txBody>
      </p:sp>
      <p:sp>
        <p:nvSpPr>
          <p:cNvPr id="3" name="Content Placeholder 2">
            <a:extLst>
              <a:ext uri="{FF2B5EF4-FFF2-40B4-BE49-F238E27FC236}">
                <a16:creationId xmlns:a16="http://schemas.microsoft.com/office/drawing/2014/main" id="{B3AD39A0-1C1A-5C3A-CE52-1F2DC5A415CE}"/>
              </a:ext>
            </a:extLst>
          </p:cNvPr>
          <p:cNvSpPr>
            <a:spLocks noGrp="1"/>
          </p:cNvSpPr>
          <p:nvPr>
            <p:ph idx="1"/>
          </p:nvPr>
        </p:nvSpPr>
        <p:spPr>
          <a:xfrm>
            <a:off x="4976031" y="963877"/>
            <a:ext cx="6377769" cy="4930246"/>
          </a:xfrm>
        </p:spPr>
        <p:txBody>
          <a:bodyPr anchor="ctr">
            <a:normAutofit/>
          </a:bodyPr>
          <a:lstStyle/>
          <a:p>
            <a:pPr marL="357188" indent="-357188">
              <a:buFont typeface="Arial" panose="020B0604020202020204" pitchFamily="34" charset="0"/>
              <a:buChar char="•"/>
              <a:tabLst>
                <a:tab pos="357188" algn="l"/>
              </a:tabLst>
            </a:pPr>
            <a:r>
              <a:rPr lang="en-AU" sz="1700" b="1" dirty="0"/>
              <a:t>Law Council of Australia – survey</a:t>
            </a:r>
          </a:p>
          <a:p>
            <a:pPr marL="982663" lvl="1" indent="-261938">
              <a:buFont typeface="Wingdings" panose="05000000000000000000" pitchFamily="2" charset="2"/>
              <a:buChar char="§"/>
            </a:pPr>
            <a:r>
              <a:rPr lang="en-AU" sz="1700" dirty="0"/>
              <a:t>quantitative data and confirm trends in progression and attrition rates of female lawyers</a:t>
            </a:r>
          </a:p>
          <a:p>
            <a:pPr marL="982663" lvl="1" indent="-261938">
              <a:buFont typeface="Wingdings" panose="05000000000000000000" pitchFamily="2" charset="2"/>
              <a:buChar char="§"/>
            </a:pPr>
            <a:r>
              <a:rPr lang="en-AU" sz="1700" dirty="0"/>
              <a:t>examined the qualitative reasons behind these trends</a:t>
            </a:r>
          </a:p>
          <a:p>
            <a:pPr marL="357188" indent="-357188">
              <a:buFont typeface="Arial" panose="020B0604020202020204" pitchFamily="34" charset="0"/>
              <a:buChar char="•"/>
            </a:pPr>
            <a:r>
              <a:rPr lang="en-AU" sz="1700" b="1" dirty="0"/>
              <a:t>Discrimination &amp; sexual harassment</a:t>
            </a:r>
          </a:p>
          <a:p>
            <a:pPr lvl="1"/>
            <a:r>
              <a:rPr lang="en-AU" sz="1700" dirty="0"/>
              <a:t>50% of all women reported experience of sex discrimination/ 25% of all women experienced sexual harassment</a:t>
            </a:r>
          </a:p>
          <a:p>
            <a:pPr lvl="1"/>
            <a:r>
              <a:rPr lang="en-AU" sz="1700" dirty="0"/>
              <a:t>Female barristers were also more likely than other females to report experiencing sex or family/carer responsibilities discrimination, bullying and intimidation.</a:t>
            </a:r>
          </a:p>
          <a:p>
            <a:pPr marL="444500" indent="-444500">
              <a:buFont typeface="Arial" panose="020B0604020202020204" pitchFamily="34" charset="0"/>
              <a:buChar char="•"/>
            </a:pPr>
            <a:r>
              <a:rPr lang="en-AU" sz="1700" dirty="0"/>
              <a:t>Unconscious bias as barrier to career progress</a:t>
            </a:r>
          </a:p>
          <a:p>
            <a:pPr marL="444500" indent="-444500">
              <a:buFont typeface="Arial" panose="020B0604020202020204" pitchFamily="34" charset="0"/>
              <a:buChar char="•"/>
            </a:pPr>
            <a:r>
              <a:rPr lang="en-AU" sz="1700" dirty="0"/>
              <a:t>Lack of mentors</a:t>
            </a:r>
          </a:p>
          <a:p>
            <a:pPr marL="444500" indent="-444500">
              <a:buFont typeface="Arial" panose="020B0604020202020204" pitchFamily="34" charset="0"/>
              <a:buChar char="•"/>
            </a:pPr>
            <a:r>
              <a:rPr lang="en-AU" sz="1700" dirty="0"/>
              <a:t>Work-life-family balance - inflexible working arrangements</a:t>
            </a:r>
          </a:p>
          <a:p>
            <a:pPr marL="444500" indent="-444500">
              <a:buFont typeface="Arial" panose="020B0604020202020204" pitchFamily="34" charset="0"/>
              <a:buChar char="•"/>
            </a:pPr>
            <a:r>
              <a:rPr lang="en-AU" sz="1700" dirty="0"/>
              <a:t>Unequal access to work </a:t>
            </a:r>
          </a:p>
          <a:p>
            <a:pPr marL="444500" indent="-444500">
              <a:buFont typeface="Arial" panose="020B0604020202020204" pitchFamily="34" charset="0"/>
              <a:buChar char="•"/>
            </a:pPr>
            <a:r>
              <a:rPr lang="en-AU" sz="1700" dirty="0"/>
              <a:t>Unequal pay</a:t>
            </a:r>
          </a:p>
          <a:p>
            <a:endParaRPr lang="en-AU" sz="1700" dirty="0"/>
          </a:p>
        </p:txBody>
      </p:sp>
    </p:spTree>
    <p:extLst>
      <p:ext uri="{BB962C8B-B14F-4D97-AF65-F5344CB8AC3E}">
        <p14:creationId xmlns:p14="http://schemas.microsoft.com/office/powerpoint/2010/main" val="199424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DCBC-9A83-5865-11EC-4BCF871B1C0E}"/>
              </a:ext>
            </a:extLst>
          </p:cNvPr>
          <p:cNvSpPr>
            <a:spLocks noGrp="1"/>
          </p:cNvSpPr>
          <p:nvPr>
            <p:ph type="title"/>
          </p:nvPr>
        </p:nvSpPr>
        <p:spPr>
          <a:xfrm>
            <a:off x="735756" y="518422"/>
            <a:ext cx="10044023" cy="877729"/>
          </a:xfrm>
          <a:solidFill>
            <a:schemeClr val="accent1">
              <a:lumMod val="75000"/>
            </a:schemeClr>
          </a:solidFill>
        </p:spPr>
        <p:txBody>
          <a:bodyPr anchor="ctr">
            <a:normAutofit/>
          </a:bodyPr>
          <a:lstStyle/>
          <a:p>
            <a:r>
              <a:rPr lang="en-AU" sz="4000" dirty="0">
                <a:solidFill>
                  <a:srgbClr val="FFFFFF"/>
                </a:solidFill>
              </a:rPr>
              <a:t>NSW Bar pay gap in 2014</a:t>
            </a:r>
          </a:p>
        </p:txBody>
      </p:sp>
      <p:graphicFrame>
        <p:nvGraphicFramePr>
          <p:cNvPr id="14" name="Table 4">
            <a:extLst>
              <a:ext uri="{FF2B5EF4-FFF2-40B4-BE49-F238E27FC236}">
                <a16:creationId xmlns:a16="http://schemas.microsoft.com/office/drawing/2014/main" id="{ED67E8FD-5D9A-304C-ABDA-A2EA1CA3865E}"/>
              </a:ext>
            </a:extLst>
          </p:cNvPr>
          <p:cNvGraphicFramePr>
            <a:graphicFrameLocks noGrp="1"/>
          </p:cNvGraphicFramePr>
          <p:nvPr>
            <p:ph idx="1"/>
            <p:extLst>
              <p:ext uri="{D42A27DB-BD31-4B8C-83A1-F6EECF244321}">
                <p14:modId xmlns:p14="http://schemas.microsoft.com/office/powerpoint/2010/main" val="2975961196"/>
              </p:ext>
            </p:extLst>
          </p:nvPr>
        </p:nvGraphicFramePr>
        <p:xfrm>
          <a:off x="587396" y="1828800"/>
          <a:ext cx="10984489" cy="3699989"/>
        </p:xfrm>
        <a:graphic>
          <a:graphicData uri="http://schemas.openxmlformats.org/drawingml/2006/table">
            <a:tbl>
              <a:tblPr firstRow="1" bandRow="1">
                <a:tableStyleId>{5C22544A-7EE6-4342-B048-85BDC9FD1C3A}</a:tableStyleId>
              </a:tblPr>
              <a:tblGrid>
                <a:gridCol w="4244614">
                  <a:extLst>
                    <a:ext uri="{9D8B030D-6E8A-4147-A177-3AD203B41FA5}">
                      <a16:colId xmlns:a16="http://schemas.microsoft.com/office/drawing/2014/main" val="2997327377"/>
                    </a:ext>
                  </a:extLst>
                </a:gridCol>
                <a:gridCol w="3495913">
                  <a:extLst>
                    <a:ext uri="{9D8B030D-6E8A-4147-A177-3AD203B41FA5}">
                      <a16:colId xmlns:a16="http://schemas.microsoft.com/office/drawing/2014/main" val="3630269452"/>
                    </a:ext>
                  </a:extLst>
                </a:gridCol>
                <a:gridCol w="3243962">
                  <a:extLst>
                    <a:ext uri="{9D8B030D-6E8A-4147-A177-3AD203B41FA5}">
                      <a16:colId xmlns:a16="http://schemas.microsoft.com/office/drawing/2014/main" val="3393695527"/>
                    </a:ext>
                  </a:extLst>
                </a:gridCol>
              </a:tblGrid>
              <a:tr h="524854">
                <a:tc>
                  <a:txBody>
                    <a:bodyPr/>
                    <a:lstStyle/>
                    <a:p>
                      <a:endParaRPr lang="en-AU" sz="2000" dirty="0">
                        <a:solidFill>
                          <a:schemeClr val="tx1"/>
                        </a:solidFill>
                      </a:endParaRPr>
                    </a:p>
                  </a:txBody>
                  <a:tcPr marL="128703" marR="128703" marT="64352" marB="64352"/>
                </a:tc>
                <a:tc>
                  <a:txBody>
                    <a:bodyPr/>
                    <a:lstStyle/>
                    <a:p>
                      <a:r>
                        <a:rPr lang="en-AU" sz="2000" dirty="0">
                          <a:solidFill>
                            <a:schemeClr val="tx1"/>
                          </a:solidFill>
                        </a:rPr>
                        <a:t>Women</a:t>
                      </a:r>
                    </a:p>
                  </a:txBody>
                  <a:tcPr marL="128703" marR="128703" marT="64352" marB="64352">
                    <a:solidFill>
                      <a:srgbClr val="FFCCFF"/>
                    </a:solidFill>
                  </a:tcPr>
                </a:tc>
                <a:tc>
                  <a:txBody>
                    <a:bodyPr/>
                    <a:lstStyle/>
                    <a:p>
                      <a:r>
                        <a:rPr lang="en-AU" sz="2000">
                          <a:solidFill>
                            <a:schemeClr val="tx1"/>
                          </a:solidFill>
                        </a:rPr>
                        <a:t>Men</a:t>
                      </a:r>
                    </a:p>
                  </a:txBody>
                  <a:tcPr marL="128703" marR="128703" marT="64352" marB="64352"/>
                </a:tc>
                <a:extLst>
                  <a:ext uri="{0D108BD9-81ED-4DB2-BD59-A6C34878D82A}">
                    <a16:rowId xmlns:a16="http://schemas.microsoft.com/office/drawing/2014/main" val="4231657465"/>
                  </a:ext>
                </a:extLst>
              </a:tr>
              <a:tr h="524854">
                <a:tc>
                  <a:txBody>
                    <a:bodyPr/>
                    <a:lstStyle/>
                    <a:p>
                      <a:r>
                        <a:rPr lang="en-AU" sz="2000" b="1" dirty="0">
                          <a:solidFill>
                            <a:schemeClr val="tx1"/>
                          </a:solidFill>
                          <a:latin typeface="Gotham Book" pitchFamily="50" charset="0"/>
                          <a:cs typeface="Gotham Book" pitchFamily="50" charset="0"/>
                        </a:rPr>
                        <a:t>Average fees</a:t>
                      </a:r>
                      <a:endParaRPr lang="en-AU" sz="2000" dirty="0">
                        <a:solidFill>
                          <a:schemeClr val="tx1"/>
                        </a:solidFill>
                      </a:endParaRPr>
                    </a:p>
                  </a:txBody>
                  <a:tcPr marL="128703" marR="128703" marT="64352" marB="64352"/>
                </a:tc>
                <a:tc>
                  <a:txBody>
                    <a:bodyPr/>
                    <a:lstStyle/>
                    <a:p>
                      <a:r>
                        <a:rPr lang="en-AU" sz="2000" b="1" dirty="0">
                          <a:solidFill>
                            <a:schemeClr val="tx1"/>
                          </a:solidFill>
                          <a:latin typeface="Gotham Book" pitchFamily="50" charset="0"/>
                          <a:cs typeface="Gotham Book" pitchFamily="50" charset="0"/>
                        </a:rPr>
                        <a:t>$269,958</a:t>
                      </a:r>
                      <a:r>
                        <a:rPr lang="en-AU" sz="2000" dirty="0">
                          <a:solidFill>
                            <a:schemeClr val="tx1"/>
                          </a:solidFill>
                          <a:latin typeface="Gotham Book" pitchFamily="50" charset="0"/>
                          <a:cs typeface="Gotham Book" pitchFamily="50" charset="0"/>
                        </a:rPr>
                        <a:t> </a:t>
                      </a:r>
                      <a:endParaRPr lang="en-AU" sz="2000" dirty="0">
                        <a:solidFill>
                          <a:schemeClr val="tx1"/>
                        </a:solidFill>
                      </a:endParaRPr>
                    </a:p>
                  </a:txBody>
                  <a:tcPr marL="128703" marR="128703" marT="64352" marB="64352">
                    <a:solidFill>
                      <a:srgbClr val="FFCCFF"/>
                    </a:solidFill>
                  </a:tcPr>
                </a:tc>
                <a:tc>
                  <a:txBody>
                    <a:bodyPr/>
                    <a:lstStyle/>
                    <a:p>
                      <a:r>
                        <a:rPr lang="en-AU" sz="2000" b="1">
                          <a:solidFill>
                            <a:schemeClr val="tx1"/>
                          </a:solidFill>
                          <a:latin typeface="Gotham Book" pitchFamily="50" charset="0"/>
                          <a:cs typeface="Gotham Book" pitchFamily="50" charset="0"/>
                        </a:rPr>
                        <a:t>$437,450</a:t>
                      </a:r>
                      <a:r>
                        <a:rPr lang="en-AU" sz="2000">
                          <a:solidFill>
                            <a:schemeClr val="tx1"/>
                          </a:solidFill>
                          <a:latin typeface="Gotham Book" pitchFamily="50" charset="0"/>
                          <a:cs typeface="Gotham Book" pitchFamily="50" charset="0"/>
                        </a:rPr>
                        <a:t> </a:t>
                      </a:r>
                      <a:endParaRPr lang="en-AU" sz="2000">
                        <a:solidFill>
                          <a:schemeClr val="tx1"/>
                        </a:solidFill>
                      </a:endParaRPr>
                    </a:p>
                  </a:txBody>
                  <a:tcPr marL="128703" marR="128703" marT="64352" marB="64352"/>
                </a:tc>
                <a:extLst>
                  <a:ext uri="{0D108BD9-81ED-4DB2-BD59-A6C34878D82A}">
                    <a16:rowId xmlns:a16="http://schemas.microsoft.com/office/drawing/2014/main" val="258880105"/>
                  </a:ext>
                </a:extLst>
              </a:tr>
              <a:tr h="883427">
                <a:tc>
                  <a:txBody>
                    <a:bodyPr/>
                    <a:lstStyle/>
                    <a:p>
                      <a:r>
                        <a:rPr lang="en-AU" sz="2000" b="1">
                          <a:solidFill>
                            <a:schemeClr val="tx1"/>
                          </a:solidFill>
                          <a:latin typeface="Gotham Book" pitchFamily="50" charset="0"/>
                          <a:cs typeface="Gotham Book" pitchFamily="50" charset="0"/>
                        </a:rPr>
                        <a:t>Gender pay gap </a:t>
                      </a:r>
                      <a:endParaRPr lang="en-AU" sz="2000">
                        <a:solidFill>
                          <a:schemeClr val="tx1"/>
                        </a:solidFill>
                      </a:endParaRPr>
                    </a:p>
                  </a:txBody>
                  <a:tcPr marL="128703" marR="128703" marT="64352" marB="64352"/>
                </a:tc>
                <a:tc>
                  <a:txBody>
                    <a:bodyPr/>
                    <a:lstStyle/>
                    <a:p>
                      <a:r>
                        <a:rPr lang="en-AU" sz="2000" b="1" dirty="0">
                          <a:solidFill>
                            <a:schemeClr val="tx1"/>
                          </a:solidFill>
                          <a:latin typeface="Gotham Book" pitchFamily="50" charset="0"/>
                          <a:cs typeface="Gotham Book" pitchFamily="50" charset="0"/>
                        </a:rPr>
                        <a:t> 38% </a:t>
                      </a:r>
                      <a:r>
                        <a:rPr lang="en-AU" sz="2000" dirty="0">
                          <a:solidFill>
                            <a:schemeClr val="tx1"/>
                          </a:solidFill>
                          <a:latin typeface="Gotham Book" pitchFamily="50" charset="0"/>
                          <a:cs typeface="Gotham Book" pitchFamily="50" charset="0"/>
                        </a:rPr>
                        <a:t>(national average was 18.2% in 2014)</a:t>
                      </a:r>
                      <a:endParaRPr lang="en-AU" sz="2000" dirty="0">
                        <a:solidFill>
                          <a:schemeClr val="tx1"/>
                        </a:solidFill>
                      </a:endParaRPr>
                    </a:p>
                  </a:txBody>
                  <a:tcPr marL="128703" marR="128703" marT="64352" marB="64352">
                    <a:solidFill>
                      <a:srgbClr val="FFCCFF"/>
                    </a:solidFill>
                  </a:tcPr>
                </a:tc>
                <a:tc>
                  <a:txBody>
                    <a:bodyPr/>
                    <a:lstStyle/>
                    <a:p>
                      <a:endParaRPr lang="en-AU" sz="2000">
                        <a:solidFill>
                          <a:schemeClr val="tx1"/>
                        </a:solidFill>
                      </a:endParaRPr>
                    </a:p>
                  </a:txBody>
                  <a:tcPr marL="128703" marR="128703" marT="64352" marB="64352"/>
                </a:tc>
                <a:extLst>
                  <a:ext uri="{0D108BD9-81ED-4DB2-BD59-A6C34878D82A}">
                    <a16:rowId xmlns:a16="http://schemas.microsoft.com/office/drawing/2014/main" val="3435591185"/>
                  </a:ext>
                </a:extLst>
              </a:tr>
              <a:tr h="524854">
                <a:tc>
                  <a:txBody>
                    <a:bodyPr/>
                    <a:lstStyle/>
                    <a:p>
                      <a:r>
                        <a:rPr lang="en-US" sz="2000" b="1" dirty="0">
                          <a:solidFill>
                            <a:schemeClr val="tx1"/>
                          </a:solidFill>
                        </a:rPr>
                        <a:t>Gross fees under $200,000 </a:t>
                      </a:r>
                      <a:endParaRPr lang="en-AU" sz="2000" b="1" dirty="0">
                        <a:solidFill>
                          <a:schemeClr val="tx1"/>
                        </a:solidFill>
                      </a:endParaRPr>
                    </a:p>
                  </a:txBody>
                  <a:tcPr marL="128703" marR="128703" marT="64352" marB="64352"/>
                </a:tc>
                <a:tc>
                  <a:txBody>
                    <a:bodyPr/>
                    <a:lstStyle/>
                    <a:p>
                      <a:r>
                        <a:rPr lang="en-US" sz="2000" dirty="0">
                          <a:solidFill>
                            <a:schemeClr val="tx1"/>
                          </a:solidFill>
                        </a:rPr>
                        <a:t>41%</a:t>
                      </a:r>
                      <a:endParaRPr lang="en-AU" sz="2000" dirty="0">
                        <a:solidFill>
                          <a:schemeClr val="tx1"/>
                        </a:solidFill>
                      </a:endParaRPr>
                    </a:p>
                  </a:txBody>
                  <a:tcPr marL="128703" marR="128703" marT="64352" marB="64352">
                    <a:solidFill>
                      <a:srgbClr val="FFCCFF"/>
                    </a:solidFill>
                  </a:tcPr>
                </a:tc>
                <a:tc>
                  <a:txBody>
                    <a:bodyPr/>
                    <a:lstStyle/>
                    <a:p>
                      <a:r>
                        <a:rPr lang="en-US" sz="2000">
                          <a:solidFill>
                            <a:schemeClr val="tx1"/>
                          </a:solidFill>
                        </a:rPr>
                        <a:t>24%</a:t>
                      </a:r>
                      <a:endParaRPr lang="en-AU" sz="2000">
                        <a:solidFill>
                          <a:schemeClr val="tx1"/>
                        </a:solidFill>
                      </a:endParaRPr>
                    </a:p>
                  </a:txBody>
                  <a:tcPr marL="128703" marR="128703" marT="64352" marB="64352"/>
                </a:tc>
                <a:extLst>
                  <a:ext uri="{0D108BD9-81ED-4DB2-BD59-A6C34878D82A}">
                    <a16:rowId xmlns:a16="http://schemas.microsoft.com/office/drawing/2014/main" val="2060842828"/>
                  </a:ext>
                </a:extLst>
              </a:tr>
              <a:tr h="124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1" dirty="0">
                          <a:solidFill>
                            <a:schemeClr val="tx1"/>
                          </a:solidFill>
                          <a:latin typeface="Gotham Book" pitchFamily="50" charset="0"/>
                          <a:cs typeface="Gotham Book" pitchFamily="50" charset="0"/>
                        </a:rPr>
                        <a:t>Pay difference under 5 years</a:t>
                      </a:r>
                      <a:endParaRPr lang="en-AU" sz="2000" dirty="0">
                        <a:solidFill>
                          <a:schemeClr val="tx1"/>
                        </a:solidFill>
                      </a:endParaRPr>
                    </a:p>
                  </a:txBody>
                  <a:tcPr marL="128703" marR="128703" marT="64352" marB="64352"/>
                </a:tc>
                <a:tc>
                  <a:txBody>
                    <a:bodyPr/>
                    <a:lstStyle/>
                    <a:p>
                      <a:endParaRPr lang="en-AU" sz="2000" dirty="0">
                        <a:solidFill>
                          <a:schemeClr val="tx1"/>
                        </a:solidFill>
                      </a:endParaRPr>
                    </a:p>
                  </a:txBody>
                  <a:tcPr marL="128703" marR="128703" marT="64352" marB="64352">
                    <a:solidFill>
                      <a:srgbClr val="FFCCFF"/>
                    </a:solidFill>
                  </a:tcPr>
                </a:tc>
                <a:tc>
                  <a:txBody>
                    <a:bodyPr/>
                    <a:lstStyle/>
                    <a:p>
                      <a:r>
                        <a:rPr lang="en-US" sz="2000" b="0" dirty="0">
                          <a:solidFill>
                            <a:schemeClr val="tx1"/>
                          </a:solidFill>
                        </a:rPr>
                        <a:t>$29,377</a:t>
                      </a:r>
                      <a:endParaRPr lang="en-AU" sz="2000" b="0" dirty="0">
                        <a:solidFill>
                          <a:schemeClr val="tx1"/>
                        </a:solidFill>
                      </a:endParaRPr>
                    </a:p>
                  </a:txBody>
                  <a:tcPr marL="128703" marR="128703" marT="64352" marB="64352"/>
                </a:tc>
                <a:extLst>
                  <a:ext uri="{0D108BD9-81ED-4DB2-BD59-A6C34878D82A}">
                    <a16:rowId xmlns:a16="http://schemas.microsoft.com/office/drawing/2014/main" val="97510733"/>
                  </a:ext>
                </a:extLst>
              </a:tr>
            </a:tbl>
          </a:graphicData>
        </a:graphic>
      </p:graphicFrame>
    </p:spTree>
    <p:extLst>
      <p:ext uri="{BB962C8B-B14F-4D97-AF65-F5344CB8AC3E}">
        <p14:creationId xmlns:p14="http://schemas.microsoft.com/office/powerpoint/2010/main" val="875184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3494362" cy="4930246"/>
          </a:xfrm>
        </p:spPr>
        <p:txBody>
          <a:bodyPr>
            <a:normAutofit/>
          </a:bodyPr>
          <a:lstStyle/>
          <a:p>
            <a:pPr algn="r"/>
            <a:r>
              <a:rPr lang="en-AU" b="1" dirty="0">
                <a:solidFill>
                  <a:schemeClr val="accent1"/>
                </a:solidFill>
              </a:rPr>
              <a:t>So what was going on?</a:t>
            </a:r>
          </a:p>
        </p:txBody>
      </p:sp>
      <p:sp>
        <p:nvSpPr>
          <p:cNvPr id="3" name="Content Placeholder 2"/>
          <p:cNvSpPr>
            <a:spLocks noGrp="1"/>
          </p:cNvSpPr>
          <p:nvPr>
            <p:ph idx="1"/>
          </p:nvPr>
        </p:nvSpPr>
        <p:spPr>
          <a:xfrm>
            <a:off x="4976031" y="963877"/>
            <a:ext cx="6377769" cy="4930246"/>
          </a:xfrm>
        </p:spPr>
        <p:txBody>
          <a:bodyPr anchor="ctr">
            <a:normAutofit/>
          </a:bodyPr>
          <a:lstStyle/>
          <a:p>
            <a:pPr marL="0" indent="0">
              <a:buNone/>
            </a:pPr>
            <a:r>
              <a:rPr lang="en-AU" sz="2400" b="1" dirty="0"/>
              <a:t>Appearances in superior courts</a:t>
            </a:r>
          </a:p>
          <a:p>
            <a:pPr marL="447675" indent="-447675"/>
            <a:r>
              <a:rPr lang="en-AU" sz="2400" dirty="0"/>
              <a:t>women appeared below the proportion of women at the Bar – </a:t>
            </a:r>
            <a:r>
              <a:rPr lang="en-AU" sz="2400" i="1" dirty="0"/>
              <a:t>Visible Targets</a:t>
            </a:r>
          </a:p>
          <a:p>
            <a:pPr marL="0" indent="0">
              <a:buNone/>
            </a:pPr>
            <a:r>
              <a:rPr lang="en-AU" sz="2400" b="1" dirty="0"/>
              <a:t>Source of the briefs</a:t>
            </a:r>
          </a:p>
          <a:p>
            <a:pPr marL="649708" lvl="1" indent="-357188"/>
            <a:r>
              <a:rPr lang="en-AU" dirty="0"/>
              <a:t> public v private sector</a:t>
            </a:r>
          </a:p>
          <a:p>
            <a:pPr marL="649708" lvl="1" indent="-357188"/>
            <a:r>
              <a:rPr lang="en-AU" dirty="0"/>
              <a:t> firms v in-house</a:t>
            </a:r>
          </a:p>
          <a:p>
            <a:pPr marL="0" indent="0">
              <a:buNone/>
            </a:pPr>
            <a:r>
              <a:rPr lang="en-AU" sz="2400" b="1" dirty="0"/>
              <a:t>Type of work</a:t>
            </a:r>
          </a:p>
          <a:p>
            <a:pPr marL="630238" lvl="1" indent="-338138">
              <a:tabLst>
                <a:tab pos="714375" algn="l"/>
              </a:tabLst>
            </a:pPr>
            <a:r>
              <a:rPr lang="en-AU" dirty="0"/>
              <a:t> women’s work – family, crime, legal aid,  public, pro-bono</a:t>
            </a:r>
          </a:p>
          <a:p>
            <a:pPr marL="649708" lvl="1" indent="-357188"/>
            <a:r>
              <a:rPr lang="en-AU" dirty="0"/>
              <a:t> commercial work</a:t>
            </a:r>
          </a:p>
          <a:p>
            <a:pPr marL="0" indent="0">
              <a:buNone/>
            </a:pPr>
            <a:r>
              <a:rPr lang="en-AU" sz="2400" b="1" dirty="0"/>
              <a:t>Value of the work</a:t>
            </a:r>
          </a:p>
          <a:p>
            <a:pPr marL="649708" lvl="1" indent="-357188"/>
            <a:r>
              <a:rPr lang="en-AU" dirty="0"/>
              <a:t> fixed v market rate of fees</a:t>
            </a:r>
          </a:p>
        </p:txBody>
      </p:sp>
    </p:spTree>
    <p:extLst>
      <p:ext uri="{BB962C8B-B14F-4D97-AF65-F5344CB8AC3E}">
        <p14:creationId xmlns:p14="http://schemas.microsoft.com/office/powerpoint/2010/main" val="112728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248</TotalTime>
  <Words>1394</Words>
  <Application>Microsoft Office PowerPoint</Application>
  <PresentationFormat>Widescreen</PresentationFormat>
  <Paragraphs>252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Gotham Book</vt:lpstr>
      <vt:lpstr>Wingdings</vt:lpstr>
      <vt:lpstr>Office Theme</vt:lpstr>
      <vt:lpstr>Equitable Briefing</vt:lpstr>
      <vt:lpstr>Topics</vt:lpstr>
      <vt:lpstr> How do we see barristers?</vt:lpstr>
      <vt:lpstr>PowerPoint Presentation</vt:lpstr>
      <vt:lpstr>Profile of Australian barristers 2021</vt:lpstr>
      <vt:lpstr>Snapshot of the NSW Bar Statistics | New South Wales Bar Association (nswbar.asn.au) at 30 September 2022</vt:lpstr>
      <vt:lpstr>National Attrition  and  Re-engagement Study  (NARS) 2014</vt:lpstr>
      <vt:lpstr>NSW Bar pay gap in 2014</vt:lpstr>
      <vt:lpstr>So what was going on?</vt:lpstr>
      <vt:lpstr>Equitable Briefing  initiatives pre 2016</vt:lpstr>
      <vt:lpstr>Law Council of Australia   2016 Policy </vt:lpstr>
      <vt:lpstr>Why targets? </vt:lpstr>
      <vt:lpstr>Implementation of the LCA Policy</vt:lpstr>
      <vt:lpstr>Results for 2019 - 2020</vt:lpstr>
      <vt:lpstr>Value of briefs</vt:lpstr>
      <vt:lpstr>Over the 4 years of reporting</vt:lpstr>
      <vt:lpstr>NSW Government Equitable Briefing</vt:lpstr>
      <vt:lpstr>Into the future – what next for equitable briefing?</vt:lpstr>
      <vt:lpstr>Myths that influence briefing</vt:lpstr>
      <vt:lpstr>How do you decide who to brief?</vt:lpstr>
      <vt:lpstr>Finding barristers </vt:lpstr>
      <vt:lpstr>Practical aspects of equitable briefing</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Equitable Briefing</dc:title>
  <dc:creator>Kate Eastman</dc:creator>
  <cp:lastModifiedBy>Kate Eastman</cp:lastModifiedBy>
  <cp:revision>8</cp:revision>
  <cp:lastPrinted>2022-10-03T01:14:40Z</cp:lastPrinted>
  <dcterms:created xsi:type="dcterms:W3CDTF">2022-10-02T23:55:18Z</dcterms:created>
  <dcterms:modified xsi:type="dcterms:W3CDTF">2022-10-03T06:01:52Z</dcterms:modified>
</cp:coreProperties>
</file>